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83" r:id="rId1"/>
    <p:sldMasterId id="2147483761" r:id="rId2"/>
  </p:sldMasterIdLst>
  <p:notesMasterIdLst>
    <p:notesMasterId r:id="rId63"/>
  </p:notesMasterIdLst>
  <p:sldIdLst>
    <p:sldId id="322" r:id="rId3"/>
    <p:sldId id="450" r:id="rId4"/>
    <p:sldId id="410" r:id="rId5"/>
    <p:sldId id="413" r:id="rId6"/>
    <p:sldId id="409" r:id="rId7"/>
    <p:sldId id="411" r:id="rId8"/>
    <p:sldId id="412" r:id="rId9"/>
    <p:sldId id="415" r:id="rId10"/>
    <p:sldId id="331" r:id="rId11"/>
    <p:sldId id="435" r:id="rId12"/>
    <p:sldId id="405" r:id="rId13"/>
    <p:sldId id="418" r:id="rId14"/>
    <p:sldId id="436" r:id="rId15"/>
    <p:sldId id="437" r:id="rId16"/>
    <p:sldId id="334" r:id="rId17"/>
    <p:sldId id="419" r:id="rId18"/>
    <p:sldId id="420" r:id="rId19"/>
    <p:sldId id="421" r:id="rId20"/>
    <p:sldId id="448" r:id="rId21"/>
    <p:sldId id="439" r:id="rId22"/>
    <p:sldId id="440" r:id="rId23"/>
    <p:sldId id="428" r:id="rId24"/>
    <p:sldId id="449" r:id="rId25"/>
    <p:sldId id="424" r:id="rId26"/>
    <p:sldId id="423" r:id="rId27"/>
    <p:sldId id="429" r:id="rId28"/>
    <p:sldId id="430" r:id="rId29"/>
    <p:sldId id="432" r:id="rId30"/>
    <p:sldId id="259" r:id="rId31"/>
    <p:sldId id="303" r:id="rId32"/>
    <p:sldId id="264" r:id="rId33"/>
    <p:sldId id="447" r:id="rId34"/>
    <p:sldId id="263" r:id="rId35"/>
    <p:sldId id="442" r:id="rId36"/>
    <p:sldId id="292" r:id="rId37"/>
    <p:sldId id="293" r:id="rId38"/>
    <p:sldId id="294" r:id="rId39"/>
    <p:sldId id="296" r:id="rId40"/>
    <p:sldId id="297" r:id="rId41"/>
    <p:sldId id="298" r:id="rId42"/>
    <p:sldId id="272" r:id="rId43"/>
    <p:sldId id="273" r:id="rId44"/>
    <p:sldId id="274" r:id="rId45"/>
    <p:sldId id="276" r:id="rId46"/>
    <p:sldId id="281" r:id="rId47"/>
    <p:sldId id="354" r:id="rId48"/>
    <p:sldId id="283" r:id="rId49"/>
    <p:sldId id="277" r:id="rId50"/>
    <p:sldId id="278" r:id="rId51"/>
    <p:sldId id="444" r:id="rId52"/>
    <p:sldId id="279" r:id="rId53"/>
    <p:sldId id="284" r:id="rId54"/>
    <p:sldId id="290" r:id="rId55"/>
    <p:sldId id="285" r:id="rId56"/>
    <p:sldId id="286" r:id="rId57"/>
    <p:sldId id="289" r:id="rId58"/>
    <p:sldId id="291" r:id="rId59"/>
    <p:sldId id="433" r:id="rId60"/>
    <p:sldId id="434" r:id="rId61"/>
    <p:sldId id="445" r:id="rId62"/>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6F6A5A"/>
        </a:solidFill>
        <a:effectLst/>
        <a:uFillTx/>
        <a:latin typeface="Baskerville"/>
        <a:ea typeface="Baskerville"/>
        <a:cs typeface="Baskerville"/>
        <a:sym typeface="Baskerville"/>
      </a:defRPr>
    </a:lvl1pPr>
    <a:lvl2pPr marL="0" marR="0" indent="228600" algn="ctr" defTabSz="584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6F6A5A"/>
        </a:solidFill>
        <a:effectLst/>
        <a:uFillTx/>
        <a:latin typeface="Baskerville"/>
        <a:ea typeface="Baskerville"/>
        <a:cs typeface="Baskerville"/>
        <a:sym typeface="Baskerville"/>
      </a:defRPr>
    </a:lvl2pPr>
    <a:lvl3pPr marL="0" marR="0" indent="457200" algn="ctr" defTabSz="584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6F6A5A"/>
        </a:solidFill>
        <a:effectLst/>
        <a:uFillTx/>
        <a:latin typeface="Baskerville"/>
        <a:ea typeface="Baskerville"/>
        <a:cs typeface="Baskerville"/>
        <a:sym typeface="Baskerville"/>
      </a:defRPr>
    </a:lvl3pPr>
    <a:lvl4pPr marL="0" marR="0" indent="685800" algn="ctr" defTabSz="584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6F6A5A"/>
        </a:solidFill>
        <a:effectLst/>
        <a:uFillTx/>
        <a:latin typeface="Baskerville"/>
        <a:ea typeface="Baskerville"/>
        <a:cs typeface="Baskerville"/>
        <a:sym typeface="Baskerville"/>
      </a:defRPr>
    </a:lvl4pPr>
    <a:lvl5pPr marL="0" marR="0" indent="914400" algn="ctr" defTabSz="584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6F6A5A"/>
        </a:solidFill>
        <a:effectLst/>
        <a:uFillTx/>
        <a:latin typeface="Baskerville"/>
        <a:ea typeface="Baskerville"/>
        <a:cs typeface="Baskerville"/>
        <a:sym typeface="Baskerville"/>
      </a:defRPr>
    </a:lvl5pPr>
    <a:lvl6pPr marL="0" marR="0" indent="1143000" algn="ctr" defTabSz="584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6F6A5A"/>
        </a:solidFill>
        <a:effectLst/>
        <a:uFillTx/>
        <a:latin typeface="Baskerville"/>
        <a:ea typeface="Baskerville"/>
        <a:cs typeface="Baskerville"/>
        <a:sym typeface="Baskerville"/>
      </a:defRPr>
    </a:lvl6pPr>
    <a:lvl7pPr marL="0" marR="0" indent="1371600" algn="ctr" defTabSz="584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6F6A5A"/>
        </a:solidFill>
        <a:effectLst/>
        <a:uFillTx/>
        <a:latin typeface="Baskerville"/>
        <a:ea typeface="Baskerville"/>
        <a:cs typeface="Baskerville"/>
        <a:sym typeface="Baskerville"/>
      </a:defRPr>
    </a:lvl7pPr>
    <a:lvl8pPr marL="0" marR="0" indent="1600200" algn="ctr" defTabSz="584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6F6A5A"/>
        </a:solidFill>
        <a:effectLst/>
        <a:uFillTx/>
        <a:latin typeface="Baskerville"/>
        <a:ea typeface="Baskerville"/>
        <a:cs typeface="Baskerville"/>
        <a:sym typeface="Baskerville"/>
      </a:defRPr>
    </a:lvl8pPr>
    <a:lvl9pPr marL="0" marR="0" indent="1828800" algn="ctr" defTabSz="584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6F6A5A"/>
        </a:solidFill>
        <a:effectLst/>
        <a:uFillTx/>
        <a:latin typeface="Baskerville"/>
        <a:ea typeface="Baskerville"/>
        <a:cs typeface="Baskerville"/>
        <a:sym typeface="Baskerville"/>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2A87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Baskerville"/>
          <a:ea typeface="Baskerville"/>
          <a:cs typeface="Baskerville"/>
        </a:font>
        <a:srgbClr val="635F51"/>
      </a:tcTxStyle>
      <a:tcStyle>
        <a:tcBdr>
          <a:left>
            <a:ln w="12700" cap="flat">
              <a:solidFill>
                <a:srgbClr val="363131">
                  <a:alpha val="90000"/>
                </a:srgbClr>
              </a:solidFill>
              <a:prstDash val="solid"/>
              <a:miter lim="400000"/>
            </a:ln>
          </a:left>
          <a:right>
            <a:ln w="12700" cap="flat">
              <a:solidFill>
                <a:srgbClr val="363131">
                  <a:alpha val="90000"/>
                </a:srgbClr>
              </a:solidFill>
              <a:prstDash val="solid"/>
              <a:miter lim="400000"/>
            </a:ln>
          </a:right>
          <a:top>
            <a:ln w="12700" cap="flat">
              <a:solidFill>
                <a:srgbClr val="363131">
                  <a:alpha val="90000"/>
                </a:srgbClr>
              </a:solidFill>
              <a:prstDash val="solid"/>
              <a:miter lim="400000"/>
            </a:ln>
          </a:top>
          <a:bottom>
            <a:ln w="12700" cap="flat">
              <a:solidFill>
                <a:srgbClr val="363131">
                  <a:alpha val="90000"/>
                </a:srgbClr>
              </a:solidFill>
              <a:prstDash val="solid"/>
              <a:miter lim="400000"/>
            </a:ln>
          </a:bottom>
          <a:insideH>
            <a:ln w="12700" cap="flat">
              <a:solidFill>
                <a:srgbClr val="363131">
                  <a:alpha val="90000"/>
                </a:srgbClr>
              </a:solidFill>
              <a:prstDash val="solid"/>
              <a:miter lim="400000"/>
            </a:ln>
          </a:insideH>
          <a:insideV>
            <a:ln w="12700" cap="flat">
              <a:solidFill>
                <a:srgbClr val="363131">
                  <a:alpha val="90000"/>
                </a:srgbClr>
              </a:solidFill>
              <a:prstDash val="solid"/>
              <a:miter lim="400000"/>
            </a:ln>
          </a:insideV>
        </a:tcBdr>
        <a:fill>
          <a:noFill/>
        </a:fill>
      </a:tcStyle>
    </a:wholeTbl>
    <a:band2H>
      <a:tcTxStyle/>
      <a:tcStyle>
        <a:tcBdr/>
        <a:fill>
          <a:solidFill>
            <a:srgbClr val="FFFFFF">
              <a:alpha val="50000"/>
            </a:srgbClr>
          </a:solidFill>
        </a:fill>
      </a:tcStyle>
    </a:band2H>
    <a:firstCol>
      <a:tcTxStyle b="on" i="off">
        <a:font>
          <a:latin typeface="Baskerville SemiBold"/>
          <a:ea typeface="Baskerville SemiBold"/>
          <a:cs typeface="Baskerville SemiBold"/>
        </a:font>
        <a:srgbClr val="FFFCF2"/>
      </a:tcTxStyle>
      <a:tcStyle>
        <a:tcBdr>
          <a:left>
            <a:ln w="12700" cap="flat">
              <a:solidFill>
                <a:srgbClr val="363131">
                  <a:alpha val="90000"/>
                </a:srgbClr>
              </a:solidFill>
              <a:prstDash val="solid"/>
              <a:miter lim="400000"/>
            </a:ln>
          </a:left>
          <a:right>
            <a:ln w="12700" cap="flat">
              <a:solidFill>
                <a:srgbClr val="363131">
                  <a:alpha val="90000"/>
                </a:srgbClr>
              </a:solidFill>
              <a:prstDash val="solid"/>
              <a:miter lim="400000"/>
            </a:ln>
          </a:right>
          <a:top>
            <a:ln w="12700" cap="flat">
              <a:solidFill>
                <a:srgbClr val="363131">
                  <a:alpha val="90000"/>
                </a:srgbClr>
              </a:solidFill>
              <a:prstDash val="solid"/>
              <a:miter lim="400000"/>
            </a:ln>
          </a:top>
          <a:bottom>
            <a:ln w="12700" cap="flat">
              <a:solidFill>
                <a:srgbClr val="363131">
                  <a:alpha val="90000"/>
                </a:srgbClr>
              </a:solidFill>
              <a:prstDash val="solid"/>
              <a:miter lim="400000"/>
            </a:ln>
          </a:bottom>
          <a:insideH>
            <a:ln w="12700" cap="flat">
              <a:solidFill>
                <a:srgbClr val="363131">
                  <a:alpha val="90000"/>
                </a:srgbClr>
              </a:solidFill>
              <a:prstDash val="solid"/>
              <a:miter lim="400000"/>
            </a:ln>
          </a:insideH>
          <a:insideV>
            <a:ln w="12700" cap="flat">
              <a:solidFill>
                <a:srgbClr val="363131">
                  <a:alpha val="90000"/>
                </a:srgbClr>
              </a:solidFill>
              <a:prstDash val="solid"/>
              <a:miter lim="400000"/>
            </a:ln>
          </a:insideV>
        </a:tcBdr>
        <a:fill>
          <a:noFill/>
        </a:fill>
      </a:tcStyle>
    </a:firstCol>
    <a:lastRow>
      <a:tcTxStyle b="on" i="off">
        <a:font>
          <a:latin typeface="Baskerville SemiBold"/>
          <a:ea typeface="Baskerville SemiBold"/>
          <a:cs typeface="Baskerville SemiBold"/>
        </a:font>
        <a:srgbClr val="6F6A5A"/>
      </a:tcTxStyle>
      <a:tcStyle>
        <a:tcBdr>
          <a:left>
            <a:ln w="12700" cap="flat">
              <a:solidFill>
                <a:srgbClr val="363131">
                  <a:alpha val="90000"/>
                </a:srgbClr>
              </a:solidFill>
              <a:prstDash val="solid"/>
              <a:miter lim="400000"/>
            </a:ln>
          </a:left>
          <a:right>
            <a:ln w="12700" cap="flat">
              <a:solidFill>
                <a:srgbClr val="363131">
                  <a:alpha val="90000"/>
                </a:srgbClr>
              </a:solidFill>
              <a:prstDash val="solid"/>
              <a:miter lim="400000"/>
            </a:ln>
          </a:right>
          <a:top>
            <a:ln w="25400" cap="flat">
              <a:solidFill>
                <a:srgbClr val="363131">
                  <a:alpha val="90000"/>
                </a:srgbClr>
              </a:solidFill>
              <a:prstDash val="solid"/>
              <a:miter lim="400000"/>
            </a:ln>
          </a:top>
          <a:bottom>
            <a:ln w="12700" cap="flat">
              <a:solidFill>
                <a:srgbClr val="363131">
                  <a:alpha val="90000"/>
                </a:srgbClr>
              </a:solidFill>
              <a:prstDash val="solid"/>
              <a:miter lim="400000"/>
            </a:ln>
          </a:bottom>
          <a:insideH>
            <a:ln w="12700" cap="flat">
              <a:solidFill>
                <a:srgbClr val="363131">
                  <a:alpha val="90000"/>
                </a:srgbClr>
              </a:solidFill>
              <a:prstDash val="solid"/>
              <a:miter lim="400000"/>
            </a:ln>
          </a:insideH>
          <a:insideV>
            <a:ln w="12700" cap="flat">
              <a:solidFill>
                <a:srgbClr val="363131">
                  <a:alpha val="90000"/>
                </a:srgbClr>
              </a:solidFill>
              <a:prstDash val="solid"/>
              <a:miter lim="400000"/>
            </a:ln>
          </a:insideV>
        </a:tcBdr>
        <a:fill>
          <a:noFill/>
        </a:fill>
      </a:tcStyle>
    </a:lastRow>
    <a:firstRow>
      <a:tcTxStyle b="on" i="off">
        <a:font>
          <a:latin typeface="Baskerville SemiBold"/>
          <a:ea typeface="Baskerville SemiBold"/>
          <a:cs typeface="Baskerville SemiBold"/>
        </a:font>
        <a:srgbClr val="FFFCF2"/>
      </a:tcTxStyle>
      <a:tcStyle>
        <a:tcBdr>
          <a:left>
            <a:ln w="12700" cap="flat">
              <a:solidFill>
                <a:srgbClr val="363131">
                  <a:alpha val="90000"/>
                </a:srgbClr>
              </a:solidFill>
              <a:prstDash val="solid"/>
              <a:miter lim="400000"/>
            </a:ln>
          </a:left>
          <a:right>
            <a:ln w="12700" cap="flat">
              <a:solidFill>
                <a:srgbClr val="363131">
                  <a:alpha val="90000"/>
                </a:srgbClr>
              </a:solidFill>
              <a:prstDash val="solid"/>
              <a:miter lim="400000"/>
            </a:ln>
          </a:right>
          <a:top>
            <a:ln w="12700" cap="flat">
              <a:solidFill>
                <a:srgbClr val="363131">
                  <a:alpha val="90000"/>
                </a:srgbClr>
              </a:solidFill>
              <a:prstDash val="solid"/>
              <a:miter lim="400000"/>
            </a:ln>
          </a:top>
          <a:bottom>
            <a:ln w="12700" cap="flat">
              <a:solidFill>
                <a:srgbClr val="363131">
                  <a:alpha val="90000"/>
                </a:srgbClr>
              </a:solidFill>
              <a:prstDash val="solid"/>
              <a:miter lim="400000"/>
            </a:ln>
          </a:bottom>
          <a:insideH>
            <a:ln w="12700" cap="flat">
              <a:solidFill>
                <a:srgbClr val="363131">
                  <a:alpha val="90000"/>
                </a:srgbClr>
              </a:solidFill>
              <a:prstDash val="solid"/>
              <a:miter lim="400000"/>
            </a:ln>
          </a:insideH>
          <a:insideV>
            <a:ln w="12700" cap="flat">
              <a:solidFill>
                <a:srgbClr val="363131">
                  <a:alpha val="90000"/>
                </a:srgbClr>
              </a:solidFill>
              <a:prstDash val="solid"/>
              <a:miter lim="400000"/>
            </a:ln>
          </a:insideV>
        </a:tcBdr>
        <a:fill>
          <a:noFill/>
        </a:fill>
      </a:tcStyle>
    </a:firstRow>
  </a:tblStyle>
  <a:tblStyle styleId="{C7B018BB-80A7-4F77-B60F-C8B233D01FF8}" styleName="">
    <a:tblBg/>
    <a:wholeTbl>
      <a:tcTxStyle b="off" i="off">
        <a:font>
          <a:latin typeface="Baskerville"/>
          <a:ea typeface="Baskerville"/>
          <a:cs typeface="Baskerville"/>
        </a:font>
        <a:srgbClr val="635F51"/>
      </a:tcTxStyle>
      <a:tcStyle>
        <a:tcBdr>
          <a:left>
            <a:ln w="12700" cap="flat">
              <a:noFill/>
              <a:miter lim="400000"/>
            </a:ln>
          </a:left>
          <a:right>
            <a:ln w="12700" cap="flat">
              <a:noFill/>
              <a:miter lim="400000"/>
            </a:ln>
          </a:right>
          <a:top>
            <a:ln w="12700" cap="flat">
              <a:solidFill>
                <a:srgbClr val="766246"/>
              </a:solidFill>
              <a:prstDash val="solid"/>
              <a:miter lim="400000"/>
            </a:ln>
          </a:top>
          <a:bottom>
            <a:ln w="12700" cap="flat">
              <a:solidFill>
                <a:srgbClr val="766246"/>
              </a:solidFill>
              <a:prstDash val="solid"/>
              <a:miter lim="400000"/>
            </a:ln>
          </a:bottom>
          <a:insideH>
            <a:ln w="12700" cap="flat">
              <a:solidFill>
                <a:srgbClr val="766246"/>
              </a:solidFill>
              <a:prstDash val="solid"/>
              <a:miter lim="400000"/>
            </a:ln>
          </a:insideH>
          <a:insideV>
            <a:ln w="12700" cap="flat">
              <a:noFill/>
              <a:miter lim="400000"/>
            </a:ln>
          </a:insideV>
        </a:tcBdr>
        <a:fill>
          <a:solidFill>
            <a:srgbClr val="E6E1C6">
              <a:alpha val="82000"/>
            </a:srgbClr>
          </a:solidFill>
        </a:fill>
      </a:tcStyle>
    </a:wholeTbl>
    <a:band2H>
      <a:tcTxStyle/>
      <a:tcStyle>
        <a:tcBdr/>
        <a:fill>
          <a:solidFill>
            <a:srgbClr val="E6E1C6">
              <a:alpha val="19000"/>
            </a:srgbClr>
          </a:solidFill>
        </a:fill>
      </a:tcStyle>
    </a:band2H>
    <a:firstCol>
      <a:tcTxStyle b="off" i="off">
        <a:font>
          <a:latin typeface="Baskerville"/>
          <a:ea typeface="Baskerville"/>
          <a:cs typeface="Baskerville"/>
        </a:font>
        <a:srgbClr val="635F51"/>
      </a:tcTxStyle>
      <a:tcStyle>
        <a:tcBdr>
          <a:left>
            <a:ln w="3175" cap="flat">
              <a:solidFill>
                <a:srgbClr val="766246"/>
              </a:solidFill>
              <a:prstDash val="solid"/>
              <a:miter lim="400000"/>
            </a:ln>
          </a:left>
          <a:right>
            <a:ln w="12700" cap="flat">
              <a:solidFill>
                <a:srgbClr val="766246"/>
              </a:solidFill>
              <a:prstDash val="solid"/>
              <a:miter lim="400000"/>
            </a:ln>
          </a:right>
          <a:top>
            <a:ln w="12700" cap="flat">
              <a:solidFill>
                <a:srgbClr val="766246"/>
              </a:solidFill>
              <a:prstDash val="solid"/>
              <a:miter lim="400000"/>
            </a:ln>
          </a:top>
          <a:bottom>
            <a:ln w="12700" cap="flat">
              <a:solidFill>
                <a:srgbClr val="766246"/>
              </a:solidFill>
              <a:prstDash val="solid"/>
              <a:miter lim="400000"/>
            </a:ln>
          </a:bottom>
          <a:insideH>
            <a:ln w="12700" cap="flat">
              <a:solidFill>
                <a:srgbClr val="766246"/>
              </a:solidFill>
              <a:prstDash val="solid"/>
              <a:miter lim="400000"/>
            </a:ln>
          </a:insideH>
          <a:insideV>
            <a:ln w="12700" cap="flat">
              <a:noFill/>
              <a:miter lim="400000"/>
            </a:ln>
          </a:insideV>
        </a:tcBdr>
        <a:fill>
          <a:solidFill>
            <a:srgbClr val="E6E1C6">
              <a:alpha val="82000"/>
            </a:srgbClr>
          </a:solidFill>
        </a:fill>
      </a:tcStyle>
    </a:firstCol>
    <a:lastRow>
      <a:tcTxStyle b="off" i="off">
        <a:font>
          <a:latin typeface="Baskerville"/>
          <a:ea typeface="Baskerville"/>
          <a:cs typeface="Baskerville"/>
        </a:font>
        <a:srgbClr val="635F51"/>
      </a:tcTxStyle>
      <a:tcStyle>
        <a:tcBdr>
          <a:left>
            <a:ln w="12700" cap="flat">
              <a:noFill/>
              <a:miter lim="400000"/>
            </a:ln>
          </a:left>
          <a:right>
            <a:ln w="12700" cap="flat">
              <a:noFill/>
              <a:miter lim="400000"/>
            </a:ln>
          </a:right>
          <a:top>
            <a:ln w="25400" cap="flat">
              <a:solidFill>
                <a:srgbClr val="766246"/>
              </a:solidFill>
              <a:prstDash val="solid"/>
              <a:miter lim="400000"/>
            </a:ln>
          </a:top>
          <a:bottom>
            <a:ln w="3175" cap="flat">
              <a:solidFill>
                <a:srgbClr val="766246"/>
              </a:solidFill>
              <a:prstDash val="solid"/>
              <a:miter lim="400000"/>
            </a:ln>
          </a:bottom>
          <a:insideH>
            <a:ln w="12700" cap="flat">
              <a:solidFill>
                <a:srgbClr val="766246"/>
              </a:solidFill>
              <a:prstDash val="solid"/>
              <a:miter lim="400000"/>
            </a:ln>
          </a:insideH>
          <a:insideV>
            <a:ln w="12700" cap="flat">
              <a:noFill/>
              <a:miter lim="400000"/>
            </a:ln>
          </a:insideV>
        </a:tcBdr>
        <a:fill>
          <a:solidFill>
            <a:srgbClr val="E6E1C6">
              <a:alpha val="82000"/>
            </a:srgbClr>
          </a:solidFill>
        </a:fill>
      </a:tcStyle>
    </a:lastRow>
    <a:firstRow>
      <a:tcTxStyle b="on" i="off">
        <a:font>
          <a:latin typeface="Baskerville SemiBold"/>
          <a:ea typeface="Baskerville SemiBold"/>
          <a:cs typeface="Baskerville SemiBold"/>
        </a:font>
        <a:srgbClr val="F3F1DF"/>
      </a:tcTxStyle>
      <a:tcStyle>
        <a:tcBdr>
          <a:left>
            <a:ln w="12700" cap="flat">
              <a:noFill/>
              <a:miter lim="400000"/>
            </a:ln>
          </a:left>
          <a:right>
            <a:ln w="12700" cap="flat">
              <a:noFill/>
              <a:miter lim="400000"/>
            </a:ln>
          </a:right>
          <a:top>
            <a:ln w="3175" cap="flat">
              <a:solidFill>
                <a:srgbClr val="766246"/>
              </a:solidFill>
              <a:prstDash val="solid"/>
              <a:miter lim="400000"/>
            </a:ln>
          </a:top>
          <a:bottom>
            <a:ln w="12700" cap="flat">
              <a:solidFill>
                <a:srgbClr val="766246"/>
              </a:solidFill>
              <a:prstDash val="solid"/>
              <a:miter lim="400000"/>
            </a:ln>
          </a:bottom>
          <a:insideH>
            <a:ln w="12700" cap="flat">
              <a:solidFill>
                <a:srgbClr val="E8E4D8"/>
              </a:solidFill>
              <a:prstDash val="solid"/>
              <a:miter lim="400000"/>
            </a:ln>
          </a:insideH>
          <a:insideV>
            <a:ln w="12700" cap="flat">
              <a:noFill/>
              <a:miter lim="400000"/>
            </a:ln>
          </a:insideV>
        </a:tcBdr>
        <a:fill>
          <a:solidFill>
            <a:schemeClr val="accent2"/>
          </a:solidFill>
        </a:fill>
      </a:tcStyle>
    </a:firstRow>
  </a:tblStyle>
  <a:tblStyle styleId="{EEE7283C-3CF3-47DC-8721-378D4A62B228}" styleName="">
    <a:tblBg/>
    <a:wholeTbl>
      <a:tcTxStyle b="off" i="off">
        <a:font>
          <a:latin typeface="Baskerville"/>
          <a:ea typeface="Baskerville"/>
          <a:cs typeface="Baskerville"/>
        </a:font>
        <a:srgbClr val="635F51"/>
      </a:tcTxStyle>
      <a:tcStyle>
        <a:tcBdr>
          <a:left>
            <a:ln w="12700" cap="flat">
              <a:noFill/>
              <a:miter lim="400000"/>
            </a:ln>
          </a:left>
          <a:right>
            <a:ln w="12700" cap="flat">
              <a:noFill/>
              <a:miter lim="400000"/>
            </a:ln>
          </a:right>
          <a:top>
            <a:ln w="12700" cap="flat">
              <a:solidFill>
                <a:srgbClr val="A7A698"/>
              </a:solidFill>
              <a:prstDash val="solid"/>
              <a:miter lim="400000"/>
            </a:ln>
          </a:top>
          <a:bottom>
            <a:ln w="12700" cap="flat">
              <a:solidFill>
                <a:srgbClr val="A7A698"/>
              </a:solidFill>
              <a:prstDash val="solid"/>
              <a:miter lim="400000"/>
            </a:ln>
          </a:bottom>
          <a:insideH>
            <a:ln w="12700" cap="flat">
              <a:solidFill>
                <a:srgbClr val="A7A698"/>
              </a:solidFill>
              <a:prstDash val="solid"/>
              <a:miter lim="400000"/>
            </a:ln>
          </a:insideH>
          <a:insideV>
            <a:ln w="12700" cap="flat">
              <a:noFill/>
              <a:miter lim="400000"/>
            </a:ln>
          </a:insideV>
        </a:tcBdr>
        <a:fill>
          <a:noFill/>
        </a:fill>
      </a:tcStyle>
    </a:wholeTbl>
    <a:band2H>
      <a:tcTxStyle/>
      <a:tcStyle>
        <a:tcBdr/>
        <a:fill>
          <a:solidFill>
            <a:srgbClr val="94908F">
              <a:alpha val="8000"/>
            </a:srgbClr>
          </a:solidFill>
        </a:fill>
      </a:tcStyle>
    </a:band2H>
    <a:firstCol>
      <a:tcTxStyle b="off" i="off">
        <a:font>
          <a:latin typeface="Baskerville"/>
          <a:ea typeface="Baskerville"/>
          <a:cs typeface="Baskerville"/>
        </a:font>
        <a:srgbClr val="FFFCF2"/>
      </a:tcTxStyle>
      <a:tcStyle>
        <a:tcBdr>
          <a:left>
            <a:ln w="12700" cap="flat">
              <a:solidFill>
                <a:srgbClr val="A7A698"/>
              </a:solidFill>
              <a:prstDash val="solid"/>
              <a:miter lim="400000"/>
            </a:ln>
          </a:left>
          <a:right>
            <a:ln w="12700" cap="flat">
              <a:solidFill>
                <a:srgbClr val="4C4F57"/>
              </a:solidFill>
              <a:prstDash val="solid"/>
              <a:miter lim="400000"/>
            </a:ln>
          </a:right>
          <a:top>
            <a:ln w="12700" cap="flat">
              <a:solidFill>
                <a:srgbClr val="727264"/>
              </a:solidFill>
              <a:prstDash val="solid"/>
              <a:miter lim="400000"/>
            </a:ln>
          </a:top>
          <a:bottom>
            <a:ln w="12700" cap="flat">
              <a:solidFill>
                <a:srgbClr val="727264"/>
              </a:solidFill>
              <a:prstDash val="solid"/>
              <a:miter lim="400000"/>
            </a:ln>
          </a:bottom>
          <a:insideH>
            <a:ln w="12700" cap="flat">
              <a:solidFill>
                <a:srgbClr val="727264"/>
              </a:solidFill>
              <a:prstDash val="solid"/>
              <a:miter lim="400000"/>
            </a:ln>
          </a:insideH>
          <a:insideV>
            <a:ln w="12700" cap="flat">
              <a:solidFill>
                <a:srgbClr val="727264"/>
              </a:solidFill>
              <a:prstDash val="solid"/>
              <a:miter lim="400000"/>
            </a:ln>
          </a:insideV>
        </a:tcBdr>
        <a:fill>
          <a:noFill/>
        </a:fill>
      </a:tcStyle>
    </a:firstCol>
    <a:lastRow>
      <a:tcTxStyle b="on" i="off">
        <a:font>
          <a:latin typeface="Baskerville SemiBold"/>
          <a:ea typeface="Baskerville SemiBold"/>
          <a:cs typeface="Baskerville SemiBold"/>
        </a:font>
        <a:srgbClr val="FFFCF2"/>
      </a:tcTxStyle>
      <a:tcStyle>
        <a:tcBdr>
          <a:left>
            <a:ln w="12700" cap="flat">
              <a:noFill/>
              <a:miter lim="400000"/>
            </a:ln>
          </a:left>
          <a:right>
            <a:ln w="12700" cap="flat">
              <a:noFill/>
              <a:miter lim="400000"/>
            </a:ln>
          </a:right>
          <a:top>
            <a:ln w="12700" cap="flat">
              <a:solidFill>
                <a:srgbClr val="4C4F57"/>
              </a:solidFill>
              <a:prstDash val="solid"/>
              <a:miter lim="400000"/>
            </a:ln>
          </a:top>
          <a:bottom>
            <a:ln w="12700" cap="flat">
              <a:solidFill>
                <a:srgbClr val="A7A698"/>
              </a:solidFill>
              <a:prstDash val="solid"/>
              <a:miter lim="400000"/>
            </a:ln>
          </a:bottom>
          <a:insideH>
            <a:ln w="12700" cap="flat">
              <a:solidFill>
                <a:srgbClr val="4C4F57"/>
              </a:solidFill>
              <a:prstDash val="solid"/>
              <a:miter lim="400000"/>
            </a:ln>
          </a:insideH>
          <a:insideV>
            <a:ln w="12700" cap="flat">
              <a:noFill/>
              <a:miter lim="400000"/>
            </a:ln>
          </a:insideV>
        </a:tcBdr>
        <a:fill>
          <a:noFill/>
        </a:fill>
      </a:tcStyle>
    </a:lastRow>
    <a:firstRow>
      <a:tcTxStyle b="on" i="off">
        <a:font>
          <a:latin typeface="Baskerville SemiBold"/>
          <a:ea typeface="Baskerville SemiBold"/>
          <a:cs typeface="Baskerville SemiBold"/>
        </a:font>
        <a:srgbClr val="FFFCF2"/>
      </a:tcTxStyle>
      <a:tcStyle>
        <a:tcBdr>
          <a:left>
            <a:ln w="12700" cap="flat">
              <a:noFill/>
              <a:miter lim="400000"/>
            </a:ln>
          </a:left>
          <a:right>
            <a:ln w="12700" cap="flat">
              <a:noFill/>
              <a:miter lim="400000"/>
            </a:ln>
          </a:right>
          <a:top>
            <a:ln w="12700" cap="flat">
              <a:solidFill>
                <a:srgbClr val="A7A698"/>
              </a:solidFill>
              <a:prstDash val="solid"/>
              <a:miter lim="400000"/>
            </a:ln>
          </a:top>
          <a:bottom>
            <a:ln w="12700" cap="flat">
              <a:solidFill>
                <a:srgbClr val="4C4F57"/>
              </a:solidFill>
              <a:prstDash val="solid"/>
              <a:miter lim="400000"/>
            </a:ln>
          </a:bottom>
          <a:insideH>
            <a:ln w="12700" cap="flat">
              <a:solidFill>
                <a:srgbClr val="4C4F57"/>
              </a:solidFill>
              <a:prstDash val="solid"/>
              <a:miter lim="400000"/>
            </a:ln>
          </a:insideH>
          <a:insideV>
            <a:ln w="12700" cap="flat">
              <a:noFill/>
              <a:miter lim="400000"/>
            </a:ln>
          </a:insideV>
        </a:tcBdr>
        <a:fill>
          <a:noFill/>
        </a:fill>
      </a:tcStyle>
    </a:firstRow>
  </a:tblStyle>
  <a:tblStyle styleId="{CF821DB8-F4EB-4A41-A1BA-3FCAFE7338EE}" styleName="">
    <a:tblBg/>
    <a:wholeTbl>
      <a:tcTxStyle b="off" i="off">
        <a:font>
          <a:latin typeface="Baskerville"/>
          <a:ea typeface="Baskerville"/>
          <a:cs typeface="Baskerville"/>
        </a:font>
        <a:srgbClr val="635F51"/>
      </a:tcTxStyle>
      <a:tcStyle>
        <a:tcBdr>
          <a:left>
            <a:ln w="12700" cap="flat">
              <a:noFill/>
              <a:miter lim="400000"/>
            </a:ln>
          </a:left>
          <a:right>
            <a:ln w="12700" cap="flat">
              <a:noFill/>
              <a:miter lim="400000"/>
            </a:ln>
          </a:right>
          <a:top>
            <a:ln w="12700" cap="flat">
              <a:solidFill>
                <a:srgbClr val="AAA6A6"/>
              </a:solidFill>
              <a:custDash>
                <a:ds d="200000" sp="200000"/>
              </a:custDash>
              <a:miter lim="400000"/>
            </a:ln>
          </a:top>
          <a:bottom>
            <a:ln w="12700" cap="flat">
              <a:solidFill>
                <a:srgbClr val="AAA6A6"/>
              </a:solidFill>
              <a:custDash>
                <a:ds d="200000" sp="200000"/>
              </a:custDash>
              <a:miter lim="400000"/>
            </a:ln>
          </a:bottom>
          <a:insideH>
            <a:ln w="12700" cap="flat">
              <a:solidFill>
                <a:srgbClr val="AAA6A6"/>
              </a:solidFill>
              <a:custDash>
                <a:ds d="200000" sp="200000"/>
              </a:custDash>
              <a:miter lim="400000"/>
            </a:ln>
          </a:insideH>
          <a:insideV>
            <a:ln w="12700" cap="flat">
              <a:noFill/>
              <a:miter lim="400000"/>
            </a:ln>
          </a:insideV>
        </a:tcBdr>
        <a:fill>
          <a:solidFill>
            <a:srgbClr val="EFECE2"/>
          </a:solidFill>
        </a:fill>
      </a:tcStyle>
    </a:wholeTbl>
    <a:band2H>
      <a:tcTxStyle/>
      <a:tcStyle>
        <a:tcBdr/>
        <a:fill>
          <a:solidFill>
            <a:srgbClr val="FFFBF1"/>
          </a:solidFill>
        </a:fill>
      </a:tcStyle>
    </a:band2H>
    <a:firstCol>
      <a:tcTxStyle b="on" i="off">
        <a:font>
          <a:latin typeface="Baskerville SemiBold"/>
          <a:ea typeface="Baskerville SemiBold"/>
          <a:cs typeface="Baskerville SemiBold"/>
        </a:font>
        <a:srgbClr val="6F6A5A"/>
      </a:tcTxStyle>
      <a:tcStyle>
        <a:tcBdr>
          <a:left>
            <a:ln w="12700" cap="flat">
              <a:solidFill>
                <a:srgbClr val="5F5857"/>
              </a:solidFill>
              <a:prstDash val="solid"/>
              <a:miter lim="400000"/>
            </a:ln>
          </a:left>
          <a:right>
            <a:ln w="12700" cap="flat">
              <a:solidFill>
                <a:srgbClr val="A29A85"/>
              </a:solidFill>
              <a:prstDash val="solid"/>
              <a:miter lim="400000"/>
            </a:ln>
          </a:right>
          <a:top>
            <a:ln w="12700" cap="flat">
              <a:solidFill>
                <a:srgbClr val="AAA6A6"/>
              </a:solidFill>
              <a:custDash>
                <a:ds d="200000" sp="200000"/>
              </a:custDash>
              <a:miter lim="400000"/>
            </a:ln>
          </a:top>
          <a:bottom>
            <a:ln w="12700" cap="flat">
              <a:solidFill>
                <a:srgbClr val="AAA6A6"/>
              </a:solidFill>
              <a:custDash>
                <a:ds d="200000" sp="200000"/>
              </a:custDash>
              <a:miter lim="400000"/>
            </a:ln>
          </a:bottom>
          <a:insideH>
            <a:ln w="12700" cap="flat">
              <a:solidFill>
                <a:srgbClr val="AAA6A6"/>
              </a:solidFill>
              <a:custDash>
                <a:ds d="200000" sp="200000"/>
              </a:custDash>
              <a:miter lim="400000"/>
            </a:ln>
          </a:insideH>
          <a:insideV>
            <a:ln w="12700" cap="flat">
              <a:solidFill>
                <a:srgbClr val="A29A85"/>
              </a:solidFill>
              <a:prstDash val="solid"/>
              <a:miter lim="400000"/>
            </a:ln>
          </a:insideV>
        </a:tcBdr>
        <a:fill>
          <a:solidFill>
            <a:srgbClr val="E8E4D8"/>
          </a:solidFill>
        </a:fill>
      </a:tcStyle>
    </a:firstCol>
    <a:lastRow>
      <a:tcTxStyle b="on" i="off">
        <a:font>
          <a:latin typeface="Baskerville SemiBold"/>
          <a:ea typeface="Baskerville SemiBold"/>
          <a:cs typeface="Baskerville SemiBold"/>
        </a:font>
        <a:srgbClr val="FFFCF2"/>
      </a:tcTxStyle>
      <a:tcStyle>
        <a:tcBdr>
          <a:left>
            <a:ln w="12700" cap="flat">
              <a:noFill/>
              <a:miter lim="400000"/>
            </a:ln>
          </a:left>
          <a:right>
            <a:ln w="12700" cap="flat">
              <a:noFill/>
              <a:miter lim="400000"/>
            </a:ln>
          </a:right>
          <a:top>
            <a:ln w="12700" cap="flat">
              <a:solidFill>
                <a:srgbClr val="353030"/>
              </a:solidFill>
              <a:prstDash val="solid"/>
              <a:miter lim="400000"/>
            </a:ln>
          </a:top>
          <a:bottom>
            <a:ln w="12700" cap="flat">
              <a:solidFill>
                <a:srgbClr val="5F5857"/>
              </a:solidFill>
              <a:prstDash val="solid"/>
              <a:miter lim="400000"/>
            </a:ln>
          </a:bottom>
          <a:insideH>
            <a:ln w="12700" cap="flat">
              <a:solidFill>
                <a:srgbClr val="494242"/>
              </a:solidFill>
              <a:prstDash val="solid"/>
              <a:miter lim="400000"/>
            </a:ln>
          </a:insideH>
          <a:insideV>
            <a:ln w="12700" cap="flat">
              <a:noFill/>
              <a:miter lim="400000"/>
            </a:ln>
          </a:insideV>
        </a:tcBdr>
        <a:fill>
          <a:noFill/>
        </a:fill>
      </a:tcStyle>
    </a:lastRow>
    <a:firstRow>
      <a:tcTxStyle b="on" i="off">
        <a:font>
          <a:latin typeface="Baskerville SemiBold"/>
          <a:ea typeface="Baskerville SemiBold"/>
          <a:cs typeface="Baskerville SemiBold"/>
        </a:font>
        <a:srgbClr val="FFFCF2"/>
      </a:tcTxStyle>
      <a:tcStyle>
        <a:tcBdr>
          <a:left>
            <a:ln w="12700" cap="flat">
              <a:noFill/>
              <a:miter lim="400000"/>
            </a:ln>
          </a:left>
          <a:right>
            <a:ln w="12700" cap="flat">
              <a:noFill/>
              <a:miter lim="400000"/>
            </a:ln>
          </a:right>
          <a:top>
            <a:ln w="12700" cap="flat">
              <a:solidFill>
                <a:srgbClr val="5F5857"/>
              </a:solidFill>
              <a:prstDash val="solid"/>
              <a:miter lim="400000"/>
            </a:ln>
          </a:top>
          <a:bottom>
            <a:ln w="12700" cap="flat">
              <a:solidFill>
                <a:srgbClr val="F1EEE5"/>
              </a:solidFill>
              <a:prstDash val="solid"/>
              <a:miter lim="400000"/>
            </a:ln>
          </a:bottom>
          <a:insideH>
            <a:ln w="12700" cap="flat">
              <a:solidFill>
                <a:srgbClr val="D9CFB2"/>
              </a:solidFill>
              <a:prstDash val="solid"/>
              <a:miter lim="400000"/>
            </a:ln>
          </a:insideH>
          <a:insideV>
            <a:ln w="12700" cap="flat">
              <a:noFill/>
              <a:miter lim="400000"/>
            </a:ln>
          </a:insideV>
        </a:tcBdr>
        <a:fill>
          <a:noFill/>
        </a:fill>
      </a:tcStyle>
    </a:firstRow>
  </a:tblStyle>
  <a:tblStyle styleId="{33BA23B1-9221-436E-865A-0063620EA4FD}" styleName="">
    <a:tblBg/>
    <a:wholeTbl>
      <a:tcTxStyle b="off" i="off">
        <a:font>
          <a:latin typeface="Baskerville"/>
          <a:ea typeface="Baskerville"/>
          <a:cs typeface="Baskerville"/>
        </a:font>
        <a:srgbClr val="5F5857"/>
      </a:tcTxStyle>
      <a:tcStyle>
        <a:tcBdr>
          <a:left>
            <a:ln w="12700" cap="flat">
              <a:solidFill>
                <a:srgbClr val="F7F6F1"/>
              </a:solidFill>
              <a:prstDash val="solid"/>
              <a:miter lim="400000"/>
            </a:ln>
          </a:left>
          <a:right>
            <a:ln w="12700" cap="flat">
              <a:solidFill>
                <a:srgbClr val="F7F6F1"/>
              </a:solidFill>
              <a:prstDash val="solid"/>
              <a:miter lim="400000"/>
            </a:ln>
          </a:right>
          <a:top>
            <a:ln w="12700" cap="flat">
              <a:solidFill>
                <a:srgbClr val="F7F6F1"/>
              </a:solidFill>
              <a:prstDash val="solid"/>
              <a:miter lim="400000"/>
            </a:ln>
          </a:top>
          <a:bottom>
            <a:ln w="12700" cap="flat">
              <a:solidFill>
                <a:srgbClr val="F7F6F1"/>
              </a:solidFill>
              <a:prstDash val="solid"/>
              <a:miter lim="400000"/>
            </a:ln>
          </a:bottom>
          <a:insideH>
            <a:ln w="12700" cap="flat">
              <a:solidFill>
                <a:srgbClr val="F7F6F1"/>
              </a:solidFill>
              <a:prstDash val="solid"/>
              <a:miter lim="400000"/>
            </a:ln>
          </a:insideH>
          <a:insideV>
            <a:ln w="12700" cap="flat">
              <a:solidFill>
                <a:srgbClr val="F7F6F1"/>
              </a:solidFill>
              <a:prstDash val="solid"/>
              <a:miter lim="400000"/>
            </a:ln>
          </a:insideV>
        </a:tcBdr>
        <a:fill>
          <a:solidFill>
            <a:srgbClr val="CBC7C7"/>
          </a:solidFill>
        </a:fill>
      </a:tcStyle>
    </a:wholeTbl>
    <a:band2H>
      <a:tcTxStyle/>
      <a:tcStyle>
        <a:tcBdr/>
        <a:fill>
          <a:solidFill>
            <a:srgbClr val="DED9DA"/>
          </a:solidFill>
        </a:fill>
      </a:tcStyle>
    </a:band2H>
    <a:firstCol>
      <a:tcTxStyle b="on" i="off">
        <a:font>
          <a:latin typeface="Baskerville SemiBold"/>
          <a:ea typeface="Baskerville SemiBold"/>
          <a:cs typeface="Baskerville SemiBold"/>
        </a:font>
        <a:srgbClr val="FFFCF2"/>
      </a:tcTxStyle>
      <a:tcStyle>
        <a:tcBdr>
          <a:left>
            <a:ln w="12700" cap="flat">
              <a:solidFill>
                <a:srgbClr val="F7F6F1"/>
              </a:solidFill>
              <a:prstDash val="solid"/>
              <a:miter lim="400000"/>
            </a:ln>
          </a:left>
          <a:right>
            <a:ln w="12700" cap="flat">
              <a:solidFill>
                <a:srgbClr val="F7F6F1"/>
              </a:solidFill>
              <a:prstDash val="solid"/>
              <a:miter lim="400000"/>
            </a:ln>
          </a:right>
          <a:top>
            <a:ln w="12700" cap="flat">
              <a:solidFill>
                <a:srgbClr val="F7F6F1"/>
              </a:solidFill>
              <a:prstDash val="solid"/>
              <a:miter lim="400000"/>
            </a:ln>
          </a:top>
          <a:bottom>
            <a:ln w="12700" cap="flat">
              <a:solidFill>
                <a:srgbClr val="F7F6F1"/>
              </a:solidFill>
              <a:prstDash val="solid"/>
              <a:miter lim="400000"/>
            </a:ln>
          </a:bottom>
          <a:insideH>
            <a:ln w="12700" cap="flat">
              <a:solidFill>
                <a:srgbClr val="F7F6F1"/>
              </a:solidFill>
              <a:prstDash val="solid"/>
              <a:miter lim="400000"/>
            </a:ln>
          </a:insideH>
          <a:insideV>
            <a:ln w="12700" cap="flat">
              <a:solidFill>
                <a:srgbClr val="F7F6F1"/>
              </a:solidFill>
              <a:prstDash val="solid"/>
              <a:miter lim="400000"/>
            </a:ln>
          </a:insideV>
        </a:tcBdr>
        <a:fill>
          <a:solidFill>
            <a:srgbClr val="5F5857"/>
          </a:solidFill>
        </a:fill>
      </a:tcStyle>
    </a:firstCol>
    <a:lastRow>
      <a:tcTxStyle b="on" i="off">
        <a:font>
          <a:latin typeface="Baskerville SemiBold"/>
          <a:ea typeface="Baskerville SemiBold"/>
          <a:cs typeface="Baskerville SemiBold"/>
        </a:font>
        <a:srgbClr val="FFFCF2"/>
      </a:tcTxStyle>
      <a:tcStyle>
        <a:tcBdr>
          <a:left>
            <a:ln w="12700" cap="flat">
              <a:solidFill>
                <a:srgbClr val="F7F6F1"/>
              </a:solidFill>
              <a:prstDash val="solid"/>
              <a:miter lim="400000"/>
            </a:ln>
          </a:left>
          <a:right>
            <a:ln w="12700" cap="flat">
              <a:solidFill>
                <a:srgbClr val="F7F6F1"/>
              </a:solidFill>
              <a:prstDash val="solid"/>
              <a:miter lim="400000"/>
            </a:ln>
          </a:right>
          <a:top>
            <a:ln w="12700" cap="flat">
              <a:solidFill>
                <a:srgbClr val="F7F6F1"/>
              </a:solidFill>
              <a:prstDash val="solid"/>
              <a:miter lim="400000"/>
            </a:ln>
          </a:top>
          <a:bottom>
            <a:ln w="12700" cap="flat">
              <a:solidFill>
                <a:srgbClr val="F7F6F1"/>
              </a:solidFill>
              <a:prstDash val="solid"/>
              <a:miter lim="400000"/>
            </a:ln>
          </a:bottom>
          <a:insideH>
            <a:ln w="12700" cap="flat">
              <a:solidFill>
                <a:srgbClr val="F7F6F1"/>
              </a:solidFill>
              <a:prstDash val="solid"/>
              <a:miter lim="400000"/>
            </a:ln>
          </a:insideH>
          <a:insideV>
            <a:ln w="12700" cap="flat">
              <a:solidFill>
                <a:srgbClr val="F7F6F1"/>
              </a:solidFill>
              <a:prstDash val="solid"/>
              <a:miter lim="400000"/>
            </a:ln>
          </a:insideV>
        </a:tcBdr>
        <a:fill>
          <a:solidFill>
            <a:srgbClr val="7C7878"/>
          </a:solidFill>
        </a:fill>
      </a:tcStyle>
    </a:lastRow>
    <a:firstRow>
      <a:tcTxStyle b="on" i="off">
        <a:font>
          <a:latin typeface="Baskerville SemiBold"/>
          <a:ea typeface="Baskerville SemiBold"/>
          <a:cs typeface="Baskerville SemiBold"/>
        </a:font>
        <a:srgbClr val="FFFCF2"/>
      </a:tcTxStyle>
      <a:tcStyle>
        <a:tcBdr>
          <a:left>
            <a:ln w="12700" cap="flat">
              <a:solidFill>
                <a:srgbClr val="F7F6F1"/>
              </a:solidFill>
              <a:prstDash val="solid"/>
              <a:miter lim="400000"/>
            </a:ln>
          </a:left>
          <a:right>
            <a:ln w="12700" cap="flat">
              <a:solidFill>
                <a:srgbClr val="F7F6F1"/>
              </a:solidFill>
              <a:prstDash val="solid"/>
              <a:miter lim="400000"/>
            </a:ln>
          </a:right>
          <a:top>
            <a:ln w="12700" cap="flat">
              <a:solidFill>
                <a:srgbClr val="F7F6F1"/>
              </a:solidFill>
              <a:prstDash val="solid"/>
              <a:miter lim="400000"/>
            </a:ln>
          </a:top>
          <a:bottom>
            <a:ln w="12700" cap="flat">
              <a:solidFill>
                <a:srgbClr val="F7F6F1"/>
              </a:solidFill>
              <a:prstDash val="solid"/>
              <a:miter lim="400000"/>
            </a:ln>
          </a:bottom>
          <a:insideH>
            <a:ln w="12700" cap="flat">
              <a:solidFill>
                <a:srgbClr val="F7F6F1"/>
              </a:solidFill>
              <a:prstDash val="solid"/>
              <a:miter lim="400000"/>
            </a:ln>
          </a:insideH>
          <a:insideV>
            <a:ln w="12700" cap="flat">
              <a:solidFill>
                <a:srgbClr val="F7F6F1"/>
              </a:solidFill>
              <a:prstDash val="solid"/>
              <a:miter lim="400000"/>
            </a:ln>
          </a:insideV>
        </a:tcBdr>
        <a:fill>
          <a:solidFill>
            <a:srgbClr val="7C7878"/>
          </a:solidFill>
        </a:fill>
      </a:tcStyle>
    </a:firstRow>
  </a:tblStyle>
  <a:tblStyle styleId="{2708684C-4D16-4618-839F-0558EEFCDFE6}" styleName="">
    <a:tblBg/>
    <a:wholeTbl>
      <a:tcTxStyle b="off" i="off">
        <a:font>
          <a:latin typeface="Baskerville"/>
          <a:ea typeface="Baskerville"/>
          <a:cs typeface="Baskerville"/>
        </a:font>
        <a:srgbClr val="635F51"/>
      </a:tcTxStyle>
      <a:tcStyle>
        <a:tcBdr>
          <a:left>
            <a:ln w="12700" cap="flat">
              <a:noFill/>
              <a:miter lim="400000"/>
            </a:ln>
          </a:left>
          <a:right>
            <a:ln w="12700" cap="flat">
              <a:noFill/>
              <a:miter lim="400000"/>
            </a:ln>
          </a:right>
          <a:top>
            <a:ln w="12700" cap="flat">
              <a:solidFill>
                <a:srgbClr val="A09C9C"/>
              </a:solidFill>
              <a:prstDash val="solid"/>
              <a:miter lim="400000"/>
            </a:ln>
          </a:top>
          <a:bottom>
            <a:ln w="12700" cap="flat">
              <a:solidFill>
                <a:srgbClr val="A09C9C"/>
              </a:solidFill>
              <a:prstDash val="solid"/>
              <a:miter lim="400000"/>
            </a:ln>
          </a:bottom>
          <a:insideH>
            <a:ln w="12700" cap="flat">
              <a:solidFill>
                <a:srgbClr val="A09C9C"/>
              </a:solidFill>
              <a:prstDash val="solid"/>
              <a:miter lim="400000"/>
            </a:ln>
          </a:insideH>
          <a:insideV>
            <a:ln w="12700" cap="flat">
              <a:noFill/>
              <a:miter lim="400000"/>
            </a:ln>
          </a:insideV>
        </a:tcBdr>
        <a:fill>
          <a:solidFill>
            <a:srgbClr val="FFFFFF">
              <a:alpha val="64999"/>
            </a:srgbClr>
          </a:solidFill>
        </a:fill>
      </a:tcStyle>
    </a:wholeTbl>
    <a:band2H>
      <a:tcTxStyle/>
      <a:tcStyle>
        <a:tcBdr/>
        <a:fill>
          <a:solidFill>
            <a:srgbClr val="FFFFFF"/>
          </a:solidFill>
        </a:fill>
      </a:tcStyle>
    </a:band2H>
    <a:firstCol>
      <a:tcTxStyle b="on" i="off">
        <a:font>
          <a:latin typeface="Baskerville SemiBold"/>
          <a:ea typeface="Baskerville SemiBold"/>
          <a:cs typeface="Baskerville SemiBold"/>
        </a:font>
        <a:srgbClr val="6F6A5A"/>
      </a:tcTxStyle>
      <a:tcStyle>
        <a:tcBdr>
          <a:left>
            <a:ln w="12700" cap="flat">
              <a:solidFill>
                <a:srgbClr val="A09C9C"/>
              </a:solidFill>
              <a:prstDash val="solid"/>
              <a:miter lim="400000"/>
            </a:ln>
          </a:left>
          <a:right>
            <a:ln w="12700" cap="flat">
              <a:solidFill>
                <a:srgbClr val="A09C9C"/>
              </a:solidFill>
              <a:prstDash val="solid"/>
              <a:miter lim="400000"/>
            </a:ln>
          </a:right>
          <a:top>
            <a:ln w="12700" cap="flat">
              <a:solidFill>
                <a:srgbClr val="A09C9C"/>
              </a:solidFill>
              <a:prstDash val="solid"/>
              <a:miter lim="400000"/>
            </a:ln>
          </a:top>
          <a:bottom>
            <a:ln w="12700" cap="flat">
              <a:solidFill>
                <a:srgbClr val="A09C9C"/>
              </a:solidFill>
              <a:prstDash val="solid"/>
              <a:miter lim="400000"/>
            </a:ln>
          </a:bottom>
          <a:insideH>
            <a:ln w="12700" cap="flat">
              <a:solidFill>
                <a:srgbClr val="A09C9C"/>
              </a:solidFill>
              <a:prstDash val="solid"/>
              <a:miter lim="400000"/>
            </a:ln>
          </a:insideH>
          <a:insideV>
            <a:ln w="12700" cap="flat">
              <a:solidFill>
                <a:srgbClr val="A09C9C"/>
              </a:solidFill>
              <a:prstDash val="solid"/>
              <a:miter lim="400000"/>
            </a:ln>
          </a:insideV>
        </a:tcBdr>
        <a:fill>
          <a:noFill/>
        </a:fill>
      </a:tcStyle>
    </a:firstCol>
    <a:lastRow>
      <a:tcTxStyle b="on" i="off">
        <a:font>
          <a:latin typeface="Baskerville SemiBold"/>
          <a:ea typeface="Baskerville SemiBold"/>
          <a:cs typeface="Baskerville SemiBold"/>
        </a:font>
        <a:srgbClr val="6F6A5A"/>
      </a:tcTxStyle>
      <a:tcStyle>
        <a:tcBdr>
          <a:left>
            <a:ln w="12700" cap="flat">
              <a:noFill/>
              <a:miter lim="400000"/>
            </a:ln>
          </a:left>
          <a:right>
            <a:ln w="12700" cap="flat">
              <a:noFill/>
              <a:miter lim="400000"/>
            </a:ln>
          </a:right>
          <a:top>
            <a:ln w="12700" cap="flat">
              <a:solidFill>
                <a:srgbClr val="A09C9C"/>
              </a:solidFill>
              <a:prstDash val="solid"/>
              <a:miter lim="400000"/>
            </a:ln>
          </a:top>
          <a:bottom>
            <a:ln w="12700" cap="flat">
              <a:solidFill>
                <a:srgbClr val="A09C9C"/>
              </a:solidFill>
              <a:prstDash val="solid"/>
              <a:miter lim="400000"/>
            </a:ln>
          </a:bottom>
          <a:insideH>
            <a:ln w="12700" cap="flat">
              <a:solidFill>
                <a:srgbClr val="A09C9C"/>
              </a:solidFill>
              <a:prstDash val="solid"/>
              <a:miter lim="400000"/>
            </a:ln>
          </a:insideH>
          <a:insideV>
            <a:ln w="12700" cap="flat">
              <a:noFill/>
              <a:miter lim="400000"/>
            </a:ln>
          </a:insideV>
        </a:tcBdr>
        <a:fill>
          <a:noFill/>
        </a:fill>
      </a:tcStyle>
    </a:lastRow>
    <a:firstRow>
      <a:tcTxStyle b="on" i="off">
        <a:font>
          <a:latin typeface="Baskerville SemiBold"/>
          <a:ea typeface="Baskerville SemiBold"/>
          <a:cs typeface="Baskerville SemiBold"/>
        </a:font>
        <a:srgbClr val="6F6A5A"/>
      </a:tcTxStyle>
      <a:tcStyle>
        <a:tcBdr>
          <a:left>
            <a:ln w="12700" cap="flat">
              <a:noFill/>
              <a:miter lim="400000"/>
            </a:ln>
          </a:left>
          <a:right>
            <a:ln w="12700" cap="flat">
              <a:noFill/>
              <a:miter lim="400000"/>
            </a:ln>
          </a:right>
          <a:top>
            <a:ln w="12700" cap="flat">
              <a:solidFill>
                <a:srgbClr val="A09C9C"/>
              </a:solidFill>
              <a:prstDash val="solid"/>
              <a:miter lim="400000"/>
            </a:ln>
          </a:top>
          <a:bottom>
            <a:ln w="12700" cap="flat">
              <a:solidFill>
                <a:srgbClr val="A09C9C"/>
              </a:solidFill>
              <a:prstDash val="solid"/>
              <a:miter lim="400000"/>
            </a:ln>
          </a:bottom>
          <a:insideH>
            <a:ln w="12700" cap="flat">
              <a:solidFill>
                <a:srgbClr val="A09C9C"/>
              </a:solidFill>
              <a:prstDash val="solid"/>
              <a:miter lim="400000"/>
            </a:ln>
          </a:insideH>
          <a:insideV>
            <a:ln w="12700" cap="flat">
              <a:noFill/>
              <a:miter lim="400000"/>
            </a:ln>
          </a:insideV>
        </a:tcBdr>
        <a:fill>
          <a:noFill/>
        </a:fill>
      </a:tcStyle>
    </a:firstRow>
  </a:tblStyle>
  <a:tblStyle styleId="{8F44A2F1-9E1F-4B54-A3A2-5F16C0AD49E2}" styleName="">
    <a:tblBg/>
    <a:wholeTbl>
      <a:tcTxStyle b="off" i="off">
        <a:font>
          <a:latin typeface="Baskerville"/>
          <a:ea typeface="Baskerville"/>
          <a:cs typeface="Baskerville"/>
        </a:font>
        <a:srgbClr val="635F51"/>
      </a:tcTxStyle>
      <a:tcStyle>
        <a:tcBdr>
          <a:left>
            <a:ln w="12700" cap="flat">
              <a:solidFill>
                <a:srgbClr val="363131">
                  <a:alpha val="90000"/>
                </a:srgbClr>
              </a:solidFill>
              <a:prstDash val="solid"/>
              <a:miter lim="400000"/>
            </a:ln>
          </a:left>
          <a:right>
            <a:ln w="12700" cap="flat">
              <a:solidFill>
                <a:srgbClr val="363131">
                  <a:alpha val="90000"/>
                </a:srgbClr>
              </a:solidFill>
              <a:prstDash val="solid"/>
              <a:miter lim="400000"/>
            </a:ln>
          </a:right>
          <a:top>
            <a:ln w="12700" cap="flat">
              <a:solidFill>
                <a:srgbClr val="363131">
                  <a:alpha val="90000"/>
                </a:srgbClr>
              </a:solidFill>
              <a:prstDash val="solid"/>
              <a:miter lim="400000"/>
            </a:ln>
          </a:top>
          <a:bottom>
            <a:ln w="12700" cap="flat">
              <a:solidFill>
                <a:srgbClr val="363131">
                  <a:alpha val="90000"/>
                </a:srgbClr>
              </a:solidFill>
              <a:prstDash val="solid"/>
              <a:miter lim="400000"/>
            </a:ln>
          </a:bottom>
          <a:insideH>
            <a:ln w="12700" cap="flat">
              <a:solidFill>
                <a:srgbClr val="363131">
                  <a:alpha val="90000"/>
                </a:srgbClr>
              </a:solidFill>
              <a:prstDash val="solid"/>
              <a:miter lim="400000"/>
            </a:ln>
          </a:insideH>
          <a:insideV>
            <a:ln w="12700" cap="flat">
              <a:solidFill>
                <a:srgbClr val="363131">
                  <a:alpha val="90000"/>
                </a:srgbClr>
              </a:solidFill>
              <a:prstDash val="solid"/>
              <a:miter lim="400000"/>
            </a:ln>
          </a:insideV>
        </a:tcBdr>
        <a:fill>
          <a:noFill/>
        </a:fill>
      </a:tcStyle>
    </a:wholeTbl>
    <a:band2H>
      <a:tcTxStyle/>
      <a:tcStyle>
        <a:tcBdr/>
        <a:fill>
          <a:solidFill>
            <a:srgbClr val="FFFFFF">
              <a:alpha val="50000"/>
            </a:srgbClr>
          </a:solidFill>
        </a:fill>
      </a:tcStyle>
    </a:band2H>
    <a:firstCol>
      <a:tcTxStyle b="on" i="off">
        <a:font>
          <a:latin typeface="Baskerville SemiBold"/>
          <a:ea typeface="Baskerville SemiBold"/>
          <a:cs typeface="Baskerville SemiBold"/>
        </a:font>
        <a:srgbClr val="FFFCF2"/>
      </a:tcTxStyle>
      <a:tcStyle>
        <a:tcBdr>
          <a:left>
            <a:ln w="12700" cap="flat">
              <a:solidFill>
                <a:srgbClr val="363131">
                  <a:alpha val="90000"/>
                </a:srgbClr>
              </a:solidFill>
              <a:prstDash val="solid"/>
              <a:miter lim="400000"/>
            </a:ln>
          </a:left>
          <a:right>
            <a:ln w="12700" cap="flat">
              <a:solidFill>
                <a:srgbClr val="363131">
                  <a:alpha val="90000"/>
                </a:srgbClr>
              </a:solidFill>
              <a:prstDash val="solid"/>
              <a:miter lim="400000"/>
            </a:ln>
          </a:right>
          <a:top>
            <a:ln w="12700" cap="flat">
              <a:solidFill>
                <a:srgbClr val="363131">
                  <a:alpha val="90000"/>
                </a:srgbClr>
              </a:solidFill>
              <a:prstDash val="solid"/>
              <a:miter lim="400000"/>
            </a:ln>
          </a:top>
          <a:bottom>
            <a:ln w="12700" cap="flat">
              <a:solidFill>
                <a:srgbClr val="363131">
                  <a:alpha val="90000"/>
                </a:srgbClr>
              </a:solidFill>
              <a:prstDash val="solid"/>
              <a:miter lim="400000"/>
            </a:ln>
          </a:bottom>
          <a:insideH>
            <a:ln w="12700" cap="flat">
              <a:solidFill>
                <a:srgbClr val="363131">
                  <a:alpha val="90000"/>
                </a:srgbClr>
              </a:solidFill>
              <a:prstDash val="solid"/>
              <a:miter lim="400000"/>
            </a:ln>
          </a:insideH>
          <a:insideV>
            <a:ln w="12700" cap="flat">
              <a:solidFill>
                <a:srgbClr val="363131">
                  <a:alpha val="90000"/>
                </a:srgbClr>
              </a:solidFill>
              <a:prstDash val="solid"/>
              <a:miter lim="400000"/>
            </a:ln>
          </a:insideV>
        </a:tcBdr>
        <a:fill>
          <a:noFill/>
        </a:fill>
      </a:tcStyle>
    </a:firstCol>
    <a:lastRow>
      <a:tcTxStyle b="on" i="off">
        <a:font>
          <a:latin typeface="Baskerville SemiBold"/>
          <a:ea typeface="Baskerville SemiBold"/>
          <a:cs typeface="Baskerville SemiBold"/>
        </a:font>
        <a:srgbClr val="6F6A5A"/>
      </a:tcTxStyle>
      <a:tcStyle>
        <a:tcBdr>
          <a:left>
            <a:ln w="12700" cap="flat">
              <a:solidFill>
                <a:srgbClr val="363131">
                  <a:alpha val="90000"/>
                </a:srgbClr>
              </a:solidFill>
              <a:prstDash val="solid"/>
              <a:miter lim="400000"/>
            </a:ln>
          </a:left>
          <a:right>
            <a:ln w="12700" cap="flat">
              <a:solidFill>
                <a:srgbClr val="363131">
                  <a:alpha val="90000"/>
                </a:srgbClr>
              </a:solidFill>
              <a:prstDash val="solid"/>
              <a:miter lim="400000"/>
            </a:ln>
          </a:right>
          <a:top>
            <a:ln w="25400" cap="flat">
              <a:solidFill>
                <a:srgbClr val="363131">
                  <a:alpha val="90000"/>
                </a:srgbClr>
              </a:solidFill>
              <a:prstDash val="solid"/>
              <a:miter lim="400000"/>
            </a:ln>
          </a:top>
          <a:bottom>
            <a:ln w="12700" cap="flat">
              <a:solidFill>
                <a:srgbClr val="363131">
                  <a:alpha val="90000"/>
                </a:srgbClr>
              </a:solidFill>
              <a:prstDash val="solid"/>
              <a:miter lim="400000"/>
            </a:ln>
          </a:bottom>
          <a:insideH>
            <a:ln w="12700" cap="flat">
              <a:solidFill>
                <a:srgbClr val="363131">
                  <a:alpha val="90000"/>
                </a:srgbClr>
              </a:solidFill>
              <a:prstDash val="solid"/>
              <a:miter lim="400000"/>
            </a:ln>
          </a:insideH>
          <a:insideV>
            <a:ln w="12700" cap="flat">
              <a:solidFill>
                <a:srgbClr val="363131">
                  <a:alpha val="90000"/>
                </a:srgbClr>
              </a:solidFill>
              <a:prstDash val="solid"/>
              <a:miter lim="400000"/>
            </a:ln>
          </a:insideV>
        </a:tcBdr>
        <a:fill>
          <a:noFill/>
        </a:fill>
      </a:tcStyle>
    </a:lastRow>
    <a:firstRow>
      <a:tcTxStyle b="on" i="off">
        <a:font>
          <a:latin typeface="Baskerville SemiBold"/>
          <a:ea typeface="Baskerville SemiBold"/>
          <a:cs typeface="Baskerville SemiBold"/>
        </a:font>
        <a:srgbClr val="FFFCF2"/>
      </a:tcTxStyle>
      <a:tcStyle>
        <a:tcBdr>
          <a:left>
            <a:ln w="12700" cap="flat">
              <a:solidFill>
                <a:srgbClr val="363131">
                  <a:alpha val="90000"/>
                </a:srgbClr>
              </a:solidFill>
              <a:prstDash val="solid"/>
              <a:miter lim="400000"/>
            </a:ln>
          </a:left>
          <a:right>
            <a:ln w="12700" cap="flat">
              <a:solidFill>
                <a:srgbClr val="363131">
                  <a:alpha val="90000"/>
                </a:srgbClr>
              </a:solidFill>
              <a:prstDash val="solid"/>
              <a:miter lim="400000"/>
            </a:ln>
          </a:right>
          <a:top>
            <a:ln w="12700" cap="flat">
              <a:solidFill>
                <a:srgbClr val="363131">
                  <a:alpha val="90000"/>
                </a:srgbClr>
              </a:solidFill>
              <a:prstDash val="solid"/>
              <a:miter lim="400000"/>
            </a:ln>
          </a:top>
          <a:bottom>
            <a:ln w="12700" cap="flat">
              <a:solidFill>
                <a:srgbClr val="363131">
                  <a:alpha val="90000"/>
                </a:srgbClr>
              </a:solidFill>
              <a:prstDash val="solid"/>
              <a:miter lim="400000"/>
            </a:ln>
          </a:bottom>
          <a:insideH>
            <a:ln w="12700" cap="flat">
              <a:solidFill>
                <a:srgbClr val="363131">
                  <a:alpha val="90000"/>
                </a:srgbClr>
              </a:solidFill>
              <a:prstDash val="solid"/>
              <a:miter lim="400000"/>
            </a:ln>
          </a:insideH>
          <a:insideV>
            <a:ln w="12700" cap="flat">
              <a:solidFill>
                <a:srgbClr val="363131">
                  <a:alpha val="90000"/>
                </a:srgbClr>
              </a:solidFill>
              <a:prstDash val="solid"/>
              <a:miter lim="400000"/>
            </a:ln>
          </a:insideV>
        </a:tcBdr>
        <a:fill>
          <a:noFill/>
        </a:fill>
      </a:tcStyle>
    </a:firstRow>
  </a:tblStyle>
  <a:tblStyle styleId="{D51ADE6A-740E-44AE-83CC-AE7238B6C88D}" styleName="">
    <a:tblBg/>
    <a:wholeTbl>
      <a:tcTxStyle b="off" i="off">
        <a:font>
          <a:latin typeface="Baskerville"/>
          <a:ea typeface="Baskerville"/>
          <a:cs typeface="Baskerville"/>
        </a:font>
        <a:srgbClr val="635F51"/>
      </a:tcTxStyle>
      <a:tcStyle>
        <a:tcBdr>
          <a:left>
            <a:ln w="12700" cap="flat">
              <a:solidFill>
                <a:srgbClr val="363131">
                  <a:alpha val="90000"/>
                </a:srgbClr>
              </a:solidFill>
              <a:prstDash val="solid"/>
              <a:miter lim="400000"/>
            </a:ln>
          </a:left>
          <a:right>
            <a:ln w="12700" cap="flat">
              <a:solidFill>
                <a:srgbClr val="363131">
                  <a:alpha val="90000"/>
                </a:srgbClr>
              </a:solidFill>
              <a:prstDash val="solid"/>
              <a:miter lim="400000"/>
            </a:ln>
          </a:right>
          <a:top>
            <a:ln w="12700" cap="flat">
              <a:solidFill>
                <a:srgbClr val="363131">
                  <a:alpha val="90000"/>
                </a:srgbClr>
              </a:solidFill>
              <a:prstDash val="solid"/>
              <a:miter lim="400000"/>
            </a:ln>
          </a:top>
          <a:bottom>
            <a:ln w="12700" cap="flat">
              <a:solidFill>
                <a:srgbClr val="363131">
                  <a:alpha val="90000"/>
                </a:srgbClr>
              </a:solidFill>
              <a:prstDash val="solid"/>
              <a:miter lim="400000"/>
            </a:ln>
          </a:bottom>
          <a:insideH>
            <a:ln w="12700" cap="flat">
              <a:solidFill>
                <a:srgbClr val="363131">
                  <a:alpha val="90000"/>
                </a:srgbClr>
              </a:solidFill>
              <a:prstDash val="solid"/>
              <a:miter lim="400000"/>
            </a:ln>
          </a:insideH>
          <a:insideV>
            <a:ln w="12700" cap="flat">
              <a:solidFill>
                <a:srgbClr val="363131">
                  <a:alpha val="90000"/>
                </a:srgbClr>
              </a:solidFill>
              <a:prstDash val="solid"/>
              <a:miter lim="400000"/>
            </a:ln>
          </a:insideV>
        </a:tcBdr>
        <a:fill>
          <a:noFill/>
        </a:fill>
      </a:tcStyle>
    </a:wholeTbl>
    <a:band2H>
      <a:tcTxStyle/>
      <a:tcStyle>
        <a:tcBdr/>
        <a:fill>
          <a:solidFill>
            <a:srgbClr val="FFFFFF">
              <a:alpha val="50000"/>
            </a:srgbClr>
          </a:solidFill>
        </a:fill>
      </a:tcStyle>
    </a:band2H>
    <a:firstCol>
      <a:tcTxStyle b="on" i="off">
        <a:font>
          <a:latin typeface="Baskerville SemiBold"/>
          <a:ea typeface="Baskerville SemiBold"/>
          <a:cs typeface="Baskerville SemiBold"/>
        </a:font>
        <a:srgbClr val="FFFCF2"/>
      </a:tcTxStyle>
      <a:tcStyle>
        <a:tcBdr>
          <a:left>
            <a:ln w="12700" cap="flat">
              <a:solidFill>
                <a:srgbClr val="363131">
                  <a:alpha val="90000"/>
                </a:srgbClr>
              </a:solidFill>
              <a:prstDash val="solid"/>
              <a:miter lim="400000"/>
            </a:ln>
          </a:left>
          <a:right>
            <a:ln w="12700" cap="flat">
              <a:solidFill>
                <a:srgbClr val="363131">
                  <a:alpha val="90000"/>
                </a:srgbClr>
              </a:solidFill>
              <a:prstDash val="solid"/>
              <a:miter lim="400000"/>
            </a:ln>
          </a:right>
          <a:top>
            <a:ln w="12700" cap="flat">
              <a:solidFill>
                <a:srgbClr val="363131">
                  <a:alpha val="90000"/>
                </a:srgbClr>
              </a:solidFill>
              <a:prstDash val="solid"/>
              <a:miter lim="400000"/>
            </a:ln>
          </a:top>
          <a:bottom>
            <a:ln w="12700" cap="flat">
              <a:solidFill>
                <a:srgbClr val="363131">
                  <a:alpha val="90000"/>
                </a:srgbClr>
              </a:solidFill>
              <a:prstDash val="solid"/>
              <a:miter lim="400000"/>
            </a:ln>
          </a:bottom>
          <a:insideH>
            <a:ln w="12700" cap="flat">
              <a:solidFill>
                <a:srgbClr val="363131">
                  <a:alpha val="90000"/>
                </a:srgbClr>
              </a:solidFill>
              <a:prstDash val="solid"/>
              <a:miter lim="400000"/>
            </a:ln>
          </a:insideH>
          <a:insideV>
            <a:ln w="12700" cap="flat">
              <a:solidFill>
                <a:srgbClr val="363131">
                  <a:alpha val="90000"/>
                </a:srgbClr>
              </a:solidFill>
              <a:prstDash val="solid"/>
              <a:miter lim="400000"/>
            </a:ln>
          </a:insideV>
        </a:tcBdr>
        <a:fill>
          <a:noFill/>
        </a:fill>
      </a:tcStyle>
    </a:firstCol>
    <a:lastRow>
      <a:tcTxStyle b="on" i="off">
        <a:font>
          <a:latin typeface="Baskerville SemiBold"/>
          <a:ea typeface="Baskerville SemiBold"/>
          <a:cs typeface="Baskerville SemiBold"/>
        </a:font>
        <a:srgbClr val="6F6A5A"/>
      </a:tcTxStyle>
      <a:tcStyle>
        <a:tcBdr>
          <a:left>
            <a:ln w="12700" cap="flat">
              <a:solidFill>
                <a:srgbClr val="363131">
                  <a:alpha val="90000"/>
                </a:srgbClr>
              </a:solidFill>
              <a:prstDash val="solid"/>
              <a:miter lim="400000"/>
            </a:ln>
          </a:left>
          <a:right>
            <a:ln w="12700" cap="flat">
              <a:solidFill>
                <a:srgbClr val="363131">
                  <a:alpha val="90000"/>
                </a:srgbClr>
              </a:solidFill>
              <a:prstDash val="solid"/>
              <a:miter lim="400000"/>
            </a:ln>
          </a:right>
          <a:top>
            <a:ln w="25400" cap="flat">
              <a:solidFill>
                <a:srgbClr val="363131">
                  <a:alpha val="90000"/>
                </a:srgbClr>
              </a:solidFill>
              <a:prstDash val="solid"/>
              <a:miter lim="400000"/>
            </a:ln>
          </a:top>
          <a:bottom>
            <a:ln w="12700" cap="flat">
              <a:solidFill>
                <a:srgbClr val="363131">
                  <a:alpha val="90000"/>
                </a:srgbClr>
              </a:solidFill>
              <a:prstDash val="solid"/>
              <a:miter lim="400000"/>
            </a:ln>
          </a:bottom>
          <a:insideH>
            <a:ln w="12700" cap="flat">
              <a:solidFill>
                <a:srgbClr val="363131">
                  <a:alpha val="90000"/>
                </a:srgbClr>
              </a:solidFill>
              <a:prstDash val="solid"/>
              <a:miter lim="400000"/>
            </a:ln>
          </a:insideH>
          <a:insideV>
            <a:ln w="12700" cap="flat">
              <a:solidFill>
                <a:srgbClr val="363131">
                  <a:alpha val="90000"/>
                </a:srgbClr>
              </a:solidFill>
              <a:prstDash val="solid"/>
              <a:miter lim="400000"/>
            </a:ln>
          </a:insideV>
        </a:tcBdr>
        <a:fill>
          <a:noFill/>
        </a:fill>
      </a:tcStyle>
    </a:lastRow>
    <a:firstRow>
      <a:tcTxStyle b="on" i="off">
        <a:font>
          <a:latin typeface="Baskerville SemiBold"/>
          <a:ea typeface="Baskerville SemiBold"/>
          <a:cs typeface="Baskerville SemiBold"/>
        </a:font>
        <a:srgbClr val="FFFCF2"/>
      </a:tcTxStyle>
      <a:tcStyle>
        <a:tcBdr>
          <a:left>
            <a:ln w="12700" cap="flat">
              <a:solidFill>
                <a:srgbClr val="363131">
                  <a:alpha val="90000"/>
                </a:srgbClr>
              </a:solidFill>
              <a:prstDash val="solid"/>
              <a:miter lim="400000"/>
            </a:ln>
          </a:left>
          <a:right>
            <a:ln w="12700" cap="flat">
              <a:solidFill>
                <a:srgbClr val="363131">
                  <a:alpha val="90000"/>
                </a:srgbClr>
              </a:solidFill>
              <a:prstDash val="solid"/>
              <a:miter lim="400000"/>
            </a:ln>
          </a:right>
          <a:top>
            <a:ln w="12700" cap="flat">
              <a:solidFill>
                <a:srgbClr val="363131">
                  <a:alpha val="90000"/>
                </a:srgbClr>
              </a:solidFill>
              <a:prstDash val="solid"/>
              <a:miter lim="400000"/>
            </a:ln>
          </a:top>
          <a:bottom>
            <a:ln w="12700" cap="flat">
              <a:solidFill>
                <a:srgbClr val="363131">
                  <a:alpha val="90000"/>
                </a:srgbClr>
              </a:solidFill>
              <a:prstDash val="solid"/>
              <a:miter lim="400000"/>
            </a:ln>
          </a:bottom>
          <a:insideH>
            <a:ln w="12700" cap="flat">
              <a:solidFill>
                <a:srgbClr val="363131">
                  <a:alpha val="90000"/>
                </a:srgbClr>
              </a:solidFill>
              <a:prstDash val="solid"/>
              <a:miter lim="400000"/>
            </a:ln>
          </a:insideH>
          <a:insideV>
            <a:ln w="12700" cap="flat">
              <a:solidFill>
                <a:srgbClr val="363131">
                  <a:alpha val="90000"/>
                </a:srgbClr>
              </a:solidFill>
              <a:prstDash val="solid"/>
              <a:miter lim="400000"/>
            </a:ln>
          </a:insideV>
        </a:tcBdr>
        <a:fill>
          <a:noFill/>
        </a:fill>
      </a:tcStyle>
    </a:firstRow>
  </a:tblStyle>
  <a:tblStyle styleId="{4A9BC294-FFE2-49D5-8D69-9E1BD2C41BD5}" styleName="">
    <a:tblBg/>
    <a:wholeTbl>
      <a:tcTxStyle b="off" i="off">
        <a:font>
          <a:latin typeface="Baskerville"/>
          <a:ea typeface="Baskerville"/>
          <a:cs typeface="Baskerville"/>
        </a:font>
        <a:srgbClr val="635F51"/>
      </a:tcTxStyle>
      <a:tcStyle>
        <a:tcBdr>
          <a:left>
            <a:ln w="12700" cap="flat">
              <a:solidFill>
                <a:srgbClr val="363131">
                  <a:alpha val="90000"/>
                </a:srgbClr>
              </a:solidFill>
              <a:prstDash val="solid"/>
              <a:miter lim="400000"/>
            </a:ln>
          </a:left>
          <a:right>
            <a:ln w="12700" cap="flat">
              <a:solidFill>
                <a:srgbClr val="363131">
                  <a:alpha val="90000"/>
                </a:srgbClr>
              </a:solidFill>
              <a:prstDash val="solid"/>
              <a:miter lim="400000"/>
            </a:ln>
          </a:right>
          <a:top>
            <a:ln w="12700" cap="flat">
              <a:solidFill>
                <a:srgbClr val="363131">
                  <a:alpha val="90000"/>
                </a:srgbClr>
              </a:solidFill>
              <a:prstDash val="solid"/>
              <a:miter lim="400000"/>
            </a:ln>
          </a:top>
          <a:bottom>
            <a:ln w="12700" cap="flat">
              <a:solidFill>
                <a:srgbClr val="363131">
                  <a:alpha val="90000"/>
                </a:srgbClr>
              </a:solidFill>
              <a:prstDash val="solid"/>
              <a:miter lim="400000"/>
            </a:ln>
          </a:bottom>
          <a:insideH>
            <a:ln w="12700" cap="flat">
              <a:solidFill>
                <a:srgbClr val="363131">
                  <a:alpha val="90000"/>
                </a:srgbClr>
              </a:solidFill>
              <a:prstDash val="solid"/>
              <a:miter lim="400000"/>
            </a:ln>
          </a:insideH>
          <a:insideV>
            <a:ln w="12700" cap="flat">
              <a:solidFill>
                <a:srgbClr val="363131">
                  <a:alpha val="90000"/>
                </a:srgbClr>
              </a:solidFill>
              <a:prstDash val="solid"/>
              <a:miter lim="400000"/>
            </a:ln>
          </a:insideV>
        </a:tcBdr>
        <a:fill>
          <a:noFill/>
        </a:fill>
      </a:tcStyle>
    </a:wholeTbl>
    <a:band2H>
      <a:tcTxStyle/>
      <a:tcStyle>
        <a:tcBdr/>
        <a:fill>
          <a:solidFill>
            <a:srgbClr val="FFFFFF">
              <a:alpha val="50000"/>
            </a:srgbClr>
          </a:solidFill>
        </a:fill>
      </a:tcStyle>
    </a:band2H>
    <a:firstCol>
      <a:tcTxStyle b="on" i="off">
        <a:font>
          <a:latin typeface="Baskerville SemiBold"/>
          <a:ea typeface="Baskerville SemiBold"/>
          <a:cs typeface="Baskerville SemiBold"/>
        </a:font>
        <a:srgbClr val="FFFCF2"/>
      </a:tcTxStyle>
      <a:tcStyle>
        <a:tcBdr>
          <a:left>
            <a:ln w="12700" cap="flat">
              <a:solidFill>
                <a:srgbClr val="363131">
                  <a:alpha val="90000"/>
                </a:srgbClr>
              </a:solidFill>
              <a:prstDash val="solid"/>
              <a:miter lim="400000"/>
            </a:ln>
          </a:left>
          <a:right>
            <a:ln w="12700" cap="flat">
              <a:solidFill>
                <a:srgbClr val="363131">
                  <a:alpha val="90000"/>
                </a:srgbClr>
              </a:solidFill>
              <a:prstDash val="solid"/>
              <a:miter lim="400000"/>
            </a:ln>
          </a:right>
          <a:top>
            <a:ln w="12700" cap="flat">
              <a:solidFill>
                <a:srgbClr val="363131">
                  <a:alpha val="90000"/>
                </a:srgbClr>
              </a:solidFill>
              <a:prstDash val="solid"/>
              <a:miter lim="400000"/>
            </a:ln>
          </a:top>
          <a:bottom>
            <a:ln w="12700" cap="flat">
              <a:solidFill>
                <a:srgbClr val="363131">
                  <a:alpha val="90000"/>
                </a:srgbClr>
              </a:solidFill>
              <a:prstDash val="solid"/>
              <a:miter lim="400000"/>
            </a:ln>
          </a:bottom>
          <a:insideH>
            <a:ln w="12700" cap="flat">
              <a:solidFill>
                <a:srgbClr val="363131">
                  <a:alpha val="90000"/>
                </a:srgbClr>
              </a:solidFill>
              <a:prstDash val="solid"/>
              <a:miter lim="400000"/>
            </a:ln>
          </a:insideH>
          <a:insideV>
            <a:ln w="12700" cap="flat">
              <a:solidFill>
                <a:srgbClr val="363131">
                  <a:alpha val="90000"/>
                </a:srgbClr>
              </a:solidFill>
              <a:prstDash val="solid"/>
              <a:miter lim="400000"/>
            </a:ln>
          </a:insideV>
        </a:tcBdr>
        <a:fill>
          <a:noFill/>
        </a:fill>
      </a:tcStyle>
    </a:firstCol>
    <a:lastRow>
      <a:tcTxStyle b="on" i="off">
        <a:font>
          <a:latin typeface="Baskerville SemiBold"/>
          <a:ea typeface="Baskerville SemiBold"/>
          <a:cs typeface="Baskerville SemiBold"/>
        </a:font>
        <a:srgbClr val="6F6A5A"/>
      </a:tcTxStyle>
      <a:tcStyle>
        <a:tcBdr>
          <a:left>
            <a:ln w="12700" cap="flat">
              <a:solidFill>
                <a:srgbClr val="363131">
                  <a:alpha val="90000"/>
                </a:srgbClr>
              </a:solidFill>
              <a:prstDash val="solid"/>
              <a:miter lim="400000"/>
            </a:ln>
          </a:left>
          <a:right>
            <a:ln w="12700" cap="flat">
              <a:solidFill>
                <a:srgbClr val="363131">
                  <a:alpha val="90000"/>
                </a:srgbClr>
              </a:solidFill>
              <a:prstDash val="solid"/>
              <a:miter lim="400000"/>
            </a:ln>
          </a:right>
          <a:top>
            <a:ln w="25400" cap="flat">
              <a:solidFill>
                <a:srgbClr val="363131">
                  <a:alpha val="90000"/>
                </a:srgbClr>
              </a:solidFill>
              <a:prstDash val="solid"/>
              <a:miter lim="400000"/>
            </a:ln>
          </a:top>
          <a:bottom>
            <a:ln w="12700" cap="flat">
              <a:solidFill>
                <a:srgbClr val="363131">
                  <a:alpha val="90000"/>
                </a:srgbClr>
              </a:solidFill>
              <a:prstDash val="solid"/>
              <a:miter lim="400000"/>
            </a:ln>
          </a:bottom>
          <a:insideH>
            <a:ln w="12700" cap="flat">
              <a:solidFill>
                <a:srgbClr val="363131">
                  <a:alpha val="90000"/>
                </a:srgbClr>
              </a:solidFill>
              <a:prstDash val="solid"/>
              <a:miter lim="400000"/>
            </a:ln>
          </a:insideH>
          <a:insideV>
            <a:ln w="12700" cap="flat">
              <a:solidFill>
                <a:srgbClr val="363131">
                  <a:alpha val="90000"/>
                </a:srgbClr>
              </a:solidFill>
              <a:prstDash val="solid"/>
              <a:miter lim="400000"/>
            </a:ln>
          </a:insideV>
        </a:tcBdr>
        <a:fill>
          <a:noFill/>
        </a:fill>
      </a:tcStyle>
    </a:lastRow>
    <a:firstRow>
      <a:tcTxStyle b="on" i="off">
        <a:font>
          <a:latin typeface="Baskerville SemiBold"/>
          <a:ea typeface="Baskerville SemiBold"/>
          <a:cs typeface="Baskerville SemiBold"/>
        </a:font>
        <a:srgbClr val="FFFCF2"/>
      </a:tcTxStyle>
      <a:tcStyle>
        <a:tcBdr>
          <a:left>
            <a:ln w="12700" cap="flat">
              <a:solidFill>
                <a:srgbClr val="363131">
                  <a:alpha val="90000"/>
                </a:srgbClr>
              </a:solidFill>
              <a:prstDash val="solid"/>
              <a:miter lim="400000"/>
            </a:ln>
          </a:left>
          <a:right>
            <a:ln w="12700" cap="flat">
              <a:solidFill>
                <a:srgbClr val="363131">
                  <a:alpha val="90000"/>
                </a:srgbClr>
              </a:solidFill>
              <a:prstDash val="solid"/>
              <a:miter lim="400000"/>
            </a:ln>
          </a:right>
          <a:top>
            <a:ln w="12700" cap="flat">
              <a:solidFill>
                <a:srgbClr val="363131">
                  <a:alpha val="90000"/>
                </a:srgbClr>
              </a:solidFill>
              <a:prstDash val="solid"/>
              <a:miter lim="400000"/>
            </a:ln>
          </a:top>
          <a:bottom>
            <a:ln w="12700" cap="flat">
              <a:solidFill>
                <a:srgbClr val="363131">
                  <a:alpha val="90000"/>
                </a:srgbClr>
              </a:solidFill>
              <a:prstDash val="solid"/>
              <a:miter lim="400000"/>
            </a:ln>
          </a:bottom>
          <a:insideH>
            <a:ln w="12700" cap="flat">
              <a:solidFill>
                <a:srgbClr val="363131">
                  <a:alpha val="90000"/>
                </a:srgbClr>
              </a:solidFill>
              <a:prstDash val="solid"/>
              <a:miter lim="400000"/>
            </a:ln>
          </a:insideH>
          <a:insideV>
            <a:ln w="12700" cap="flat">
              <a:solidFill>
                <a:srgbClr val="363131">
                  <a:alpha val="90000"/>
                </a:srgbClr>
              </a:solidFill>
              <a:prstDash val="solid"/>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312"/>
    <p:restoredTop sz="74918"/>
  </p:normalViewPr>
  <p:slideViewPr>
    <p:cSldViewPr snapToGrid="0" snapToObjects="1">
      <p:cViewPr varScale="1">
        <p:scale>
          <a:sx n="51" d="100"/>
          <a:sy n="51" d="100"/>
        </p:scale>
        <p:origin x="560" y="192"/>
      </p:cViewPr>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notesMaster" Target="notesMasters/notesMaster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theme" Target="theme/theme1.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tableStyles" Target="tableStyle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6" name="Shape 116"/>
          <p:cNvSpPr>
            <a:spLocks noGrp="1" noRot="1" noChangeAspect="1"/>
          </p:cNvSpPr>
          <p:nvPr>
            <p:ph type="sldImg"/>
          </p:nvPr>
        </p:nvSpPr>
        <p:spPr>
          <a:xfrm>
            <a:off x="1143000" y="685800"/>
            <a:ext cx="4572000" cy="3429000"/>
          </a:xfrm>
          <a:prstGeom prst="rect">
            <a:avLst/>
          </a:prstGeom>
        </p:spPr>
        <p:txBody>
          <a:bodyPr/>
          <a:lstStyle/>
          <a:p>
            <a:endParaRPr dirty="0"/>
          </a:p>
        </p:txBody>
      </p:sp>
      <p:sp>
        <p:nvSpPr>
          <p:cNvPr id="117" name="Shape 117"/>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ref.ly/logosres/amdictenlang?hw=INTEGRATE"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ref.ly/logosres/amdictenlang?hw=INTEGRATE"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ref.ly/logosres/amdictenlang?hw=INTEGRATE"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ref.ly/logosres/chrhistamrev?ref=Page.p+604&amp;off=2738&amp;ctx=nd+fulfillment%2c+and+~Charles+Rollin%2c+born" TargetMode="External"/><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jw.org/en/library/magazines/watchtower-study-april-2018/what-is-true-freedom/"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jw.org/en/library/magazines/watchtower-study-april-2018/what-is-true-freedom/"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446872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4653350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1593460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6023737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Webster, N. (2006). </a:t>
            </a:r>
            <a:r>
              <a:rPr lang="en-US" i="1" u="sng" dirty="0">
                <a:hlinkClick r:id="rId3"/>
              </a:rPr>
              <a:t>Noah Webster’s first edition of An American dictionary of the English language.</a:t>
            </a:r>
            <a:r>
              <a:rPr lang="en-US" dirty="0"/>
              <a:t> Anaheim, CA: Foundation for American Christian Education</a:t>
            </a:r>
          </a:p>
        </p:txBody>
      </p:sp>
    </p:spTree>
    <p:extLst>
      <p:ext uri="{BB962C8B-B14F-4D97-AF65-F5344CB8AC3E}">
        <p14:creationId xmlns:p14="http://schemas.microsoft.com/office/powerpoint/2010/main" val="10370576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Webster, N. (2006). </a:t>
            </a:r>
            <a:r>
              <a:rPr lang="en-US" i="1" u="sng" dirty="0">
                <a:hlinkClick r:id="rId3"/>
              </a:rPr>
              <a:t>Noah Webster’s first edition of An American dictionary of the English language.</a:t>
            </a:r>
            <a:r>
              <a:rPr lang="en-US" dirty="0"/>
              <a:t> Anaheim, CA: Foundation for American Christian Education</a:t>
            </a:r>
          </a:p>
        </p:txBody>
      </p:sp>
    </p:spTree>
    <p:extLst>
      <p:ext uri="{BB962C8B-B14F-4D97-AF65-F5344CB8AC3E}">
        <p14:creationId xmlns:p14="http://schemas.microsoft.com/office/powerpoint/2010/main" val="40079799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Webster, N. (2006). </a:t>
            </a:r>
            <a:r>
              <a:rPr lang="en-US" i="1" u="sng" dirty="0">
                <a:hlinkClick r:id="rId3"/>
              </a:rPr>
              <a:t>Noah Webster’s first edition of An American dictionary of the English language.</a:t>
            </a:r>
            <a:r>
              <a:rPr lang="en-US" dirty="0"/>
              <a:t> Anaheim, CA: Foundation for American Christian Education</a:t>
            </a:r>
          </a:p>
        </p:txBody>
      </p:sp>
    </p:spTree>
    <p:extLst>
      <p:ext uri="{BB962C8B-B14F-4D97-AF65-F5344CB8AC3E}">
        <p14:creationId xmlns:p14="http://schemas.microsoft.com/office/powerpoint/2010/main" val="33006417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Universe = the whole of creation</a:t>
            </a:r>
          </a:p>
        </p:txBody>
      </p:sp>
    </p:spTree>
    <p:extLst>
      <p:ext uri="{BB962C8B-B14F-4D97-AF65-F5344CB8AC3E}">
        <p14:creationId xmlns:p14="http://schemas.microsoft.com/office/powerpoint/2010/main" val="23526915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is a lot packed into this slide... Go to the next one:</a:t>
            </a:r>
          </a:p>
          <a:p>
            <a:endParaRPr lang="en-US" dirty="0"/>
          </a:p>
        </p:txBody>
      </p:sp>
    </p:spTree>
    <p:extLst>
      <p:ext uri="{BB962C8B-B14F-4D97-AF65-F5344CB8AC3E}">
        <p14:creationId xmlns:p14="http://schemas.microsoft.com/office/powerpoint/2010/main" val="23288756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75892702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verses present the worldview foundation for understanding history from God's point of view. </a:t>
            </a:r>
          </a:p>
          <a:p>
            <a:br>
              <a:rPr lang="en-US" dirty="0"/>
            </a:br>
            <a:r>
              <a:rPr lang="en-US" dirty="0"/>
              <a:t>(Definition of Providence)</a:t>
            </a:r>
          </a:p>
        </p:txBody>
      </p:sp>
    </p:spTree>
    <p:extLst>
      <p:ext uri="{BB962C8B-B14F-4D97-AF65-F5344CB8AC3E}">
        <p14:creationId xmlns:p14="http://schemas.microsoft.com/office/powerpoint/2010/main" val="24749843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sz="2400" dirty="0"/>
              <a:t>Kant early Enlightenment philosophers (Modern) 1790</a:t>
            </a:r>
          </a:p>
          <a:p>
            <a:endParaRPr lang="en-US" sz="2400" dirty="0"/>
          </a:p>
          <a:p>
            <a:r>
              <a:rPr lang="en-US" sz="2400" dirty="0"/>
              <a:t>Freud - Psychoanalysis (1800s</a:t>
            </a:r>
          </a:p>
          <a:p>
            <a:endParaRPr lang="en-US" sz="2400" dirty="0"/>
          </a:p>
          <a:p>
            <a:r>
              <a:rPr lang="en-US" sz="2400" dirty="0"/>
              <a:t>James - First to Offer psychology in college (Late 18's - early 19s</a:t>
            </a:r>
          </a:p>
          <a:p>
            <a:endParaRPr lang="en-US" sz="2400" dirty="0"/>
          </a:p>
          <a:p>
            <a:endParaRPr lang="en-US" dirty="0"/>
          </a:p>
          <a:p>
            <a:endParaRPr lang="en-US" dirty="0"/>
          </a:p>
          <a:p>
            <a:r>
              <a:rPr lang="en-US" dirty="0"/>
              <a:t>https://www.encyclopedia.com/philosophy-and-religion/philosophy/philosophy-terms-and-concepts/worldview-philosophy.</a:t>
            </a:r>
          </a:p>
          <a:p>
            <a:r>
              <a:rPr lang="en-US" dirty="0"/>
              <a:t>https://www.leaderu.com/philosophy/worldviewhistory.html </a:t>
            </a:r>
          </a:p>
        </p:txBody>
      </p:sp>
    </p:spTree>
    <p:extLst>
      <p:ext uri="{BB962C8B-B14F-4D97-AF65-F5344CB8AC3E}">
        <p14:creationId xmlns:p14="http://schemas.microsoft.com/office/powerpoint/2010/main" val="238474409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7">
            <a:extLst>
              <a:ext uri="{FF2B5EF4-FFF2-40B4-BE49-F238E27FC236}">
                <a16:creationId xmlns:a16="http://schemas.microsoft.com/office/drawing/2014/main" id="{42A5EA24-B658-BE4A-861E-02D5F5DAD32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fld id="{30668000-157F-FA48-A6D6-F817F1FCE9AF}" type="slidenum">
              <a:rPr lang="en-US" altLang="en-US" sz="1200"/>
              <a:pPr eaLnBrk="1" hangingPunct="1"/>
              <a:t>29</a:t>
            </a:fld>
            <a:endParaRPr lang="en-US" altLang="en-US" sz="1200" dirty="0"/>
          </a:p>
        </p:txBody>
      </p:sp>
      <p:sp>
        <p:nvSpPr>
          <p:cNvPr id="36866" name="Rectangle 2">
            <a:extLst>
              <a:ext uri="{FF2B5EF4-FFF2-40B4-BE49-F238E27FC236}">
                <a16:creationId xmlns:a16="http://schemas.microsoft.com/office/drawing/2014/main" id="{973DA557-F8D2-B341-8E57-6FD8105C1597}"/>
              </a:ext>
            </a:extLst>
          </p:cNvPr>
          <p:cNvSpPr>
            <a:spLocks noGrp="1" noRot="1" noChangeAspect="1" noChangeArrowheads="1" noTextEdit="1"/>
          </p:cNvSpPr>
          <p:nvPr>
            <p:ph type="sldImg"/>
          </p:nvPr>
        </p:nvSpPr>
        <p:spPr>
          <a:ln/>
        </p:spPr>
      </p:sp>
      <p:sp>
        <p:nvSpPr>
          <p:cNvPr id="36867" name="Rectangle 3">
            <a:extLst>
              <a:ext uri="{FF2B5EF4-FFF2-40B4-BE49-F238E27FC236}">
                <a16:creationId xmlns:a16="http://schemas.microsoft.com/office/drawing/2014/main" id="{8BBC4CCF-2713-864B-B16B-6D8B7F5E7F2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ahoma" panose="020B0604030504040204" pitchFamily="34" charset="0"/>
                <a:ea typeface="ＭＳ Ｐゴシック" panose="020B0600070205080204" pitchFamily="34" charset="-128"/>
              </a:rPr>
              <a:t>Divine paradox:  </a:t>
            </a:r>
          </a:p>
          <a:p>
            <a:endParaRPr lang="en-US" altLang="en-US" dirty="0">
              <a:latin typeface="Tahoma" panose="020B0604030504040204" pitchFamily="34" charset="0"/>
              <a:ea typeface="ＭＳ Ｐゴシック" panose="020B0600070205080204" pitchFamily="34" charset="-128"/>
            </a:endParaRPr>
          </a:p>
          <a:p>
            <a:r>
              <a:rPr lang="en-US" altLang="en-US" dirty="0">
                <a:latin typeface="Tahoma" panose="020B0604030504040204" pitchFamily="34" charset="0"/>
                <a:ea typeface="ＭＳ Ｐゴシック" panose="020B0600070205080204" pitchFamily="34" charset="-128"/>
              </a:rPr>
              <a:t>God is in control to direct according to His plan and purposes, but He allows (expects) man to cooperate/ participate  in the process.  </a:t>
            </a:r>
          </a:p>
        </p:txBody>
      </p:sp>
    </p:spTree>
    <p:extLst>
      <p:ext uri="{BB962C8B-B14F-4D97-AF65-F5344CB8AC3E}">
        <p14:creationId xmlns:p14="http://schemas.microsoft.com/office/powerpoint/2010/main" val="358836012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7">
            <a:extLst>
              <a:ext uri="{FF2B5EF4-FFF2-40B4-BE49-F238E27FC236}">
                <a16:creationId xmlns:a16="http://schemas.microsoft.com/office/drawing/2014/main" id="{4E8A2E0F-D5F5-C94E-9AB1-8099527C8F9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fld id="{4741EF58-DCF3-0D4E-8A99-D7B86ECE3E27}" type="slidenum">
              <a:rPr lang="en-US" altLang="en-US" sz="1200"/>
              <a:pPr eaLnBrk="1" hangingPunct="1"/>
              <a:t>30</a:t>
            </a:fld>
            <a:endParaRPr lang="en-US" altLang="en-US" sz="1200" dirty="0"/>
          </a:p>
        </p:txBody>
      </p:sp>
      <p:sp>
        <p:nvSpPr>
          <p:cNvPr id="55298" name="Rectangle 2">
            <a:extLst>
              <a:ext uri="{FF2B5EF4-FFF2-40B4-BE49-F238E27FC236}">
                <a16:creationId xmlns:a16="http://schemas.microsoft.com/office/drawing/2014/main" id="{ACB5EF0F-6F0C-414A-8FC2-1000D499531A}"/>
              </a:ext>
            </a:extLst>
          </p:cNvPr>
          <p:cNvSpPr>
            <a:spLocks noGrp="1" noRot="1" noChangeAspect="1" noChangeArrowheads="1" noTextEdit="1"/>
          </p:cNvSpPr>
          <p:nvPr>
            <p:ph type="sldImg"/>
          </p:nvPr>
        </p:nvSpPr>
        <p:spPr>
          <a:ln/>
        </p:spPr>
      </p:sp>
      <p:sp>
        <p:nvSpPr>
          <p:cNvPr id="55299" name="Rectangle 3">
            <a:extLst>
              <a:ext uri="{FF2B5EF4-FFF2-40B4-BE49-F238E27FC236}">
                <a16:creationId xmlns:a16="http://schemas.microsoft.com/office/drawing/2014/main" id="{B5BD3D8B-277B-0741-9D67-34EB79A5170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Tahoma" panose="020B0604030504040204" pitchFamily="34" charset="0"/>
              <a:ea typeface="ＭＳ Ｐゴシック" panose="020B0600070205080204" pitchFamily="34" charset="-128"/>
            </a:endParaRPr>
          </a:p>
        </p:txBody>
      </p:sp>
    </p:spTree>
    <p:extLst>
      <p:ext uri="{BB962C8B-B14F-4D97-AF65-F5344CB8AC3E}">
        <p14:creationId xmlns:p14="http://schemas.microsoft.com/office/powerpoint/2010/main" val="224908125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7">
            <a:extLst>
              <a:ext uri="{FF2B5EF4-FFF2-40B4-BE49-F238E27FC236}">
                <a16:creationId xmlns:a16="http://schemas.microsoft.com/office/drawing/2014/main" id="{BE66B5B5-4013-7940-8001-18EB00A59A9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fld id="{0118D180-DABC-3A4B-AFD9-812023873677}" type="slidenum">
              <a:rPr lang="en-US" altLang="en-US" sz="1200"/>
              <a:pPr eaLnBrk="1" hangingPunct="1"/>
              <a:t>31</a:t>
            </a:fld>
            <a:endParaRPr lang="en-US" altLang="en-US" sz="1200" dirty="0"/>
          </a:p>
        </p:txBody>
      </p:sp>
      <p:sp>
        <p:nvSpPr>
          <p:cNvPr id="40962" name="Rectangle 2">
            <a:extLst>
              <a:ext uri="{FF2B5EF4-FFF2-40B4-BE49-F238E27FC236}">
                <a16:creationId xmlns:a16="http://schemas.microsoft.com/office/drawing/2014/main" id="{CDC405EF-C6AF-414A-B3F7-A84F29108F27}"/>
              </a:ext>
            </a:extLst>
          </p:cNvPr>
          <p:cNvSpPr>
            <a:spLocks noGrp="1" noRot="1" noChangeAspect="1" noChangeArrowheads="1" noTextEdit="1"/>
          </p:cNvSpPr>
          <p:nvPr>
            <p:ph type="sldImg"/>
          </p:nvPr>
        </p:nvSpPr>
        <p:spPr>
          <a:ln/>
        </p:spPr>
      </p:sp>
      <p:sp>
        <p:nvSpPr>
          <p:cNvPr id="40963" name="Rectangle 3">
            <a:extLst>
              <a:ext uri="{FF2B5EF4-FFF2-40B4-BE49-F238E27FC236}">
                <a16:creationId xmlns:a16="http://schemas.microsoft.com/office/drawing/2014/main" id="{2AE41C70-7666-DC4E-ABFF-491B54EFBD5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a:buFontTx/>
              <a:buAutoNum type="arabicPeriod"/>
            </a:pPr>
            <a:r>
              <a:rPr lang="en-US" altLang="en-US" dirty="0">
                <a:latin typeface="Tahoma" panose="020B0604030504040204" pitchFamily="34" charset="0"/>
                <a:ea typeface="ＭＳ Ｐゴシック" panose="020B0600070205080204" pitchFamily="34" charset="-128"/>
              </a:rPr>
              <a:t>This brings great security and confidence for the future, without which we are lost and reactionary, not sure of our next step or if it matters if we plan for the future.</a:t>
            </a:r>
          </a:p>
          <a:p>
            <a:pPr marL="228600" indent="-228600">
              <a:buFontTx/>
              <a:buAutoNum type="arabicPeriod"/>
            </a:pPr>
            <a:endParaRPr lang="en-US" altLang="en-US" dirty="0">
              <a:latin typeface="Tahoma" panose="020B0604030504040204" pitchFamily="34" charset="0"/>
              <a:ea typeface="ＭＳ Ｐゴシック" panose="020B0600070205080204" pitchFamily="34" charset="-128"/>
            </a:endParaRPr>
          </a:p>
          <a:p>
            <a:pPr marL="228600" indent="-228600">
              <a:buFontTx/>
              <a:buAutoNum type="arabicPeriod"/>
            </a:pPr>
            <a:endParaRPr lang="en-US" altLang="en-US" dirty="0">
              <a:latin typeface="Tahoma" panose="020B0604030504040204" pitchFamily="34" charset="0"/>
              <a:ea typeface="ＭＳ Ｐゴシック" panose="020B0600070205080204" pitchFamily="34" charset="-128"/>
            </a:endParaRPr>
          </a:p>
          <a:p>
            <a:pPr marL="228600" indent="-228600">
              <a:buFontTx/>
              <a:buAutoNum type="arabicPeriod"/>
            </a:pPr>
            <a:r>
              <a:rPr lang="en-US" altLang="en-US" dirty="0">
                <a:latin typeface="Tahoma" panose="020B0604030504040204" pitchFamily="34" charset="0"/>
                <a:ea typeface="ＭＳ Ｐゴシック" panose="020B0600070205080204" pitchFamily="34" charset="-128"/>
              </a:rPr>
              <a:t>Noah Webster, in his </a:t>
            </a:r>
            <a:r>
              <a:rPr lang="ja-JP" altLang="en-US" i="1">
                <a:latin typeface="Tahoma" panose="020B0604030504040204" pitchFamily="34" charset="0"/>
                <a:ea typeface="ＭＳ Ｐゴシック" panose="020B0600070205080204" pitchFamily="34" charset="-128"/>
              </a:rPr>
              <a:t>“</a:t>
            </a:r>
            <a:r>
              <a:rPr lang="en-US" altLang="ja-JP" i="1" dirty="0">
                <a:latin typeface="Tahoma" panose="020B0604030504040204" pitchFamily="34" charset="0"/>
                <a:ea typeface="ＭＳ Ｐゴシック" panose="020B0600070205080204" pitchFamily="34" charset="-128"/>
              </a:rPr>
              <a:t>Letters to a Young Gentleman Commencing His Education</a:t>
            </a:r>
            <a:r>
              <a:rPr lang="ja-JP" altLang="en-US" i="1">
                <a:latin typeface="Tahoma" panose="020B0604030504040204" pitchFamily="34" charset="0"/>
                <a:ea typeface="ＭＳ Ｐゴシック" panose="020B0600070205080204" pitchFamily="34" charset="-128"/>
              </a:rPr>
              <a:t>”</a:t>
            </a:r>
            <a:r>
              <a:rPr lang="en-US" altLang="ja-JP" i="1" dirty="0">
                <a:latin typeface="Tahoma" panose="020B0604030504040204" pitchFamily="34" charset="0"/>
                <a:ea typeface="ＭＳ Ｐゴシック" panose="020B0600070205080204" pitchFamily="34" charset="-128"/>
              </a:rPr>
              <a:t> </a:t>
            </a:r>
            <a:r>
              <a:rPr lang="en-US" altLang="ja-JP" dirty="0">
                <a:latin typeface="Tahoma" panose="020B0604030504040204" pitchFamily="34" charset="0"/>
                <a:ea typeface="ＭＳ Ｐゴシック" panose="020B0600070205080204" pitchFamily="34" charset="-128"/>
              </a:rPr>
              <a:t>(1823), writes, </a:t>
            </a:r>
            <a:r>
              <a:rPr lang="ja-JP" altLang="en-US">
                <a:latin typeface="Tahoma" panose="020B0604030504040204" pitchFamily="34" charset="0"/>
                <a:ea typeface="ＭＳ Ｐゴシック" panose="020B0600070205080204" pitchFamily="34" charset="-128"/>
              </a:rPr>
              <a:t>“</a:t>
            </a:r>
            <a:r>
              <a:rPr lang="en-US" altLang="ja-JP" dirty="0">
                <a:latin typeface="Tahoma" panose="020B0604030504040204" pitchFamily="34" charset="0"/>
                <a:ea typeface="ＭＳ Ｐゴシック" panose="020B0600070205080204" pitchFamily="34" charset="-128"/>
              </a:rPr>
              <a:t>But reason, without cultivation, without experience and without the aids of revelation, is a miserable guide; it often errs from ignorance, and more often from the impulse of passion.</a:t>
            </a:r>
            <a:r>
              <a:rPr lang="ja-JP" altLang="en-US">
                <a:latin typeface="Tahoma" panose="020B0604030504040204" pitchFamily="34" charset="0"/>
                <a:ea typeface="ＭＳ Ｐゴシック" panose="020B0600070205080204" pitchFamily="34" charset="-128"/>
              </a:rPr>
              <a:t>”</a:t>
            </a:r>
            <a:r>
              <a:rPr lang="en-US" altLang="ja-JP" dirty="0">
                <a:latin typeface="Tahoma" panose="020B0604030504040204" pitchFamily="34" charset="0"/>
                <a:ea typeface="ＭＳ Ｐゴシック" panose="020B0600070205080204" pitchFamily="34" charset="-128"/>
              </a:rPr>
              <a:t> </a:t>
            </a:r>
          </a:p>
          <a:p>
            <a:pPr marL="228600" indent="-228600">
              <a:buFontTx/>
              <a:buAutoNum type="arabicPeriod"/>
            </a:pPr>
            <a:endParaRPr lang="en-US" altLang="en-US" dirty="0">
              <a:latin typeface="Tahoma" panose="020B0604030504040204" pitchFamily="34" charset="0"/>
              <a:ea typeface="ＭＳ Ｐゴシック" panose="020B0600070205080204" pitchFamily="34" charset="-128"/>
            </a:endParaRPr>
          </a:p>
        </p:txBody>
      </p:sp>
    </p:spTree>
    <p:extLst>
      <p:ext uri="{BB962C8B-B14F-4D97-AF65-F5344CB8AC3E}">
        <p14:creationId xmlns:p14="http://schemas.microsoft.com/office/powerpoint/2010/main" val="242546302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7">
            <a:extLst>
              <a:ext uri="{FF2B5EF4-FFF2-40B4-BE49-F238E27FC236}">
                <a16:creationId xmlns:a16="http://schemas.microsoft.com/office/drawing/2014/main" id="{C34A2A44-0B54-CC49-B4BD-EF763D3D0B1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fld id="{FBF6C9FE-4DE0-1441-B0A1-BB37FB60D8BE}" type="slidenum">
              <a:rPr lang="en-US" altLang="en-US" sz="1200"/>
              <a:pPr eaLnBrk="1" hangingPunct="1"/>
              <a:t>33</a:t>
            </a:fld>
            <a:endParaRPr lang="en-US" altLang="en-US" sz="1200" dirty="0"/>
          </a:p>
        </p:txBody>
      </p:sp>
      <p:sp>
        <p:nvSpPr>
          <p:cNvPr id="38914" name="Rectangle 2">
            <a:extLst>
              <a:ext uri="{FF2B5EF4-FFF2-40B4-BE49-F238E27FC236}">
                <a16:creationId xmlns:a16="http://schemas.microsoft.com/office/drawing/2014/main" id="{16901A31-10A7-6646-B8AB-65532C0142AD}"/>
              </a:ext>
            </a:extLst>
          </p:cNvPr>
          <p:cNvSpPr>
            <a:spLocks noGrp="1" noRot="1" noChangeAspect="1" noChangeArrowheads="1" noTextEdit="1"/>
          </p:cNvSpPr>
          <p:nvPr>
            <p:ph type="sldImg"/>
          </p:nvPr>
        </p:nvSpPr>
        <p:spPr>
          <a:ln/>
        </p:spPr>
      </p:sp>
      <p:sp>
        <p:nvSpPr>
          <p:cNvPr id="38915" name="Rectangle 3">
            <a:extLst>
              <a:ext uri="{FF2B5EF4-FFF2-40B4-BE49-F238E27FC236}">
                <a16:creationId xmlns:a16="http://schemas.microsoft.com/office/drawing/2014/main" id="{86D512F9-1D84-4F42-9827-848AC8B2ADD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a:p>
            <a:r>
              <a:rPr lang="en-US" dirty="0"/>
              <a:t> Hall, V. M. (1976). </a:t>
            </a:r>
            <a:r>
              <a:rPr lang="en-US" i="1" u="sng" dirty="0">
                <a:hlinkClick r:id="rId3"/>
              </a:rPr>
              <a:t>The Christian history of the American Revolution: consider and ponder</a:t>
            </a:r>
            <a:r>
              <a:rPr lang="en-US" dirty="0"/>
              <a:t> (p. 604). San Francisco: Foundation for American Christian Education.</a:t>
            </a:r>
          </a:p>
          <a:p>
            <a:endParaRPr lang="en-US" altLang="en-US" dirty="0">
              <a:latin typeface="Tahoma" panose="020B0604030504040204" pitchFamily="34" charset="0"/>
              <a:ea typeface="ＭＳ Ｐゴシック" panose="020B0600070205080204" pitchFamily="34" charset="-128"/>
            </a:endParaRPr>
          </a:p>
        </p:txBody>
      </p:sp>
    </p:spTree>
    <p:extLst>
      <p:ext uri="{BB962C8B-B14F-4D97-AF65-F5344CB8AC3E}">
        <p14:creationId xmlns:p14="http://schemas.microsoft.com/office/powerpoint/2010/main" val="346712258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Principle Approach</a:t>
            </a:r>
          </a:p>
        </p:txBody>
      </p:sp>
    </p:spTree>
    <p:extLst>
      <p:ext uri="{BB962C8B-B14F-4D97-AF65-F5344CB8AC3E}">
        <p14:creationId xmlns:p14="http://schemas.microsoft.com/office/powerpoint/2010/main" val="110941862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Rectangle 7">
            <a:extLst>
              <a:ext uri="{FF2B5EF4-FFF2-40B4-BE49-F238E27FC236}">
                <a16:creationId xmlns:a16="http://schemas.microsoft.com/office/drawing/2014/main" id="{23FAB18D-80F1-794F-83E3-0E7CBCF58BB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fld id="{13926BFE-3755-FD45-8389-41A033C151BE}" type="slidenum">
              <a:rPr lang="en-US" altLang="en-US" sz="1200"/>
              <a:pPr eaLnBrk="1" hangingPunct="1"/>
              <a:t>35</a:t>
            </a:fld>
            <a:endParaRPr lang="en-US" altLang="en-US" sz="1200" dirty="0"/>
          </a:p>
        </p:txBody>
      </p:sp>
      <p:sp>
        <p:nvSpPr>
          <p:cNvPr id="79874" name="Rectangle 2">
            <a:extLst>
              <a:ext uri="{FF2B5EF4-FFF2-40B4-BE49-F238E27FC236}">
                <a16:creationId xmlns:a16="http://schemas.microsoft.com/office/drawing/2014/main" id="{24553DDD-5672-E147-9D48-55E3A9368CC2}"/>
              </a:ext>
            </a:extLst>
          </p:cNvPr>
          <p:cNvSpPr>
            <a:spLocks noGrp="1" noRot="1" noChangeAspect="1" noChangeArrowheads="1" noTextEdit="1"/>
          </p:cNvSpPr>
          <p:nvPr>
            <p:ph type="sldImg"/>
          </p:nvPr>
        </p:nvSpPr>
        <p:spPr>
          <a:ln/>
        </p:spPr>
      </p:sp>
      <p:sp>
        <p:nvSpPr>
          <p:cNvPr id="79875" name="Rectangle 3">
            <a:extLst>
              <a:ext uri="{FF2B5EF4-FFF2-40B4-BE49-F238E27FC236}">
                <a16:creationId xmlns:a16="http://schemas.microsoft.com/office/drawing/2014/main" id="{7E85CC7F-12DE-3140-9193-C921B5FB56C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Tahoma" panose="020B0604030504040204" pitchFamily="34" charset="0"/>
              <a:ea typeface="ＭＳ Ｐゴシック" panose="020B0600070205080204" pitchFamily="34" charset="-128"/>
            </a:endParaRPr>
          </a:p>
        </p:txBody>
      </p:sp>
    </p:spTree>
    <p:extLst>
      <p:ext uri="{BB962C8B-B14F-4D97-AF65-F5344CB8AC3E}">
        <p14:creationId xmlns:p14="http://schemas.microsoft.com/office/powerpoint/2010/main" val="144424221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Rectangle 7">
            <a:extLst>
              <a:ext uri="{FF2B5EF4-FFF2-40B4-BE49-F238E27FC236}">
                <a16:creationId xmlns:a16="http://schemas.microsoft.com/office/drawing/2014/main" id="{236612F0-0A01-6C47-B1F1-5D67FF08C9D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fld id="{BBC50466-01E3-5F47-B6CE-17D0AA2DF5E0}" type="slidenum">
              <a:rPr lang="en-US" altLang="en-US" sz="1200"/>
              <a:pPr eaLnBrk="1" hangingPunct="1"/>
              <a:t>36</a:t>
            </a:fld>
            <a:endParaRPr lang="en-US" altLang="en-US" sz="1200" dirty="0"/>
          </a:p>
        </p:txBody>
      </p:sp>
      <p:sp>
        <p:nvSpPr>
          <p:cNvPr id="81922" name="Rectangle 1026">
            <a:extLst>
              <a:ext uri="{FF2B5EF4-FFF2-40B4-BE49-F238E27FC236}">
                <a16:creationId xmlns:a16="http://schemas.microsoft.com/office/drawing/2014/main" id="{30DD8572-5590-CD45-AEC9-F847F98036FE}"/>
              </a:ext>
            </a:extLst>
          </p:cNvPr>
          <p:cNvSpPr>
            <a:spLocks noGrp="1" noRot="1" noChangeAspect="1" noChangeArrowheads="1" noTextEdit="1"/>
          </p:cNvSpPr>
          <p:nvPr>
            <p:ph type="sldImg"/>
          </p:nvPr>
        </p:nvSpPr>
        <p:spPr>
          <a:ln/>
        </p:spPr>
      </p:sp>
      <p:sp>
        <p:nvSpPr>
          <p:cNvPr id="81923" name="Rectangle 1027">
            <a:extLst>
              <a:ext uri="{FF2B5EF4-FFF2-40B4-BE49-F238E27FC236}">
                <a16:creationId xmlns:a16="http://schemas.microsoft.com/office/drawing/2014/main" id="{3FE85017-4CCB-8E4B-B07F-F525932FC13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Tahoma" panose="020B0604030504040204" pitchFamily="34" charset="0"/>
              <a:ea typeface="ＭＳ Ｐゴシック" panose="020B0600070205080204" pitchFamily="34" charset="-128"/>
            </a:endParaRPr>
          </a:p>
        </p:txBody>
      </p:sp>
    </p:spTree>
    <p:extLst>
      <p:ext uri="{BB962C8B-B14F-4D97-AF65-F5344CB8AC3E}">
        <p14:creationId xmlns:p14="http://schemas.microsoft.com/office/powerpoint/2010/main" val="110970594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Rectangle 7">
            <a:extLst>
              <a:ext uri="{FF2B5EF4-FFF2-40B4-BE49-F238E27FC236}">
                <a16:creationId xmlns:a16="http://schemas.microsoft.com/office/drawing/2014/main" id="{6BBFDA97-6EBA-5043-9587-E0C37E11A85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fld id="{A7EB120E-AB8D-0141-9E6D-54D7F3DDE462}" type="slidenum">
              <a:rPr lang="en-US" altLang="en-US" sz="1200"/>
              <a:pPr eaLnBrk="1" hangingPunct="1"/>
              <a:t>37</a:t>
            </a:fld>
            <a:endParaRPr lang="en-US" altLang="en-US" sz="1200" dirty="0"/>
          </a:p>
        </p:txBody>
      </p:sp>
      <p:sp>
        <p:nvSpPr>
          <p:cNvPr id="83970" name="Rectangle 2">
            <a:extLst>
              <a:ext uri="{FF2B5EF4-FFF2-40B4-BE49-F238E27FC236}">
                <a16:creationId xmlns:a16="http://schemas.microsoft.com/office/drawing/2014/main" id="{D0DFFFFE-5C48-594F-B169-1615641A4A3D}"/>
              </a:ext>
            </a:extLst>
          </p:cNvPr>
          <p:cNvSpPr>
            <a:spLocks noGrp="1" noRot="1" noChangeAspect="1" noChangeArrowheads="1" noTextEdit="1"/>
          </p:cNvSpPr>
          <p:nvPr>
            <p:ph type="sldImg"/>
          </p:nvPr>
        </p:nvSpPr>
        <p:spPr>
          <a:ln/>
        </p:spPr>
      </p:sp>
      <p:sp>
        <p:nvSpPr>
          <p:cNvPr id="83971" name="Rectangle 3">
            <a:extLst>
              <a:ext uri="{FF2B5EF4-FFF2-40B4-BE49-F238E27FC236}">
                <a16:creationId xmlns:a16="http://schemas.microsoft.com/office/drawing/2014/main" id="{DE7F4F0C-3F69-E446-858E-6A9C2E77A14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ahoma" panose="020B0604030504040204" pitchFamily="34" charset="0"/>
                <a:ea typeface="ＭＳ Ｐゴシック" panose="020B0600070205080204" pitchFamily="34" charset="-128"/>
              </a:rPr>
              <a:t>Two other evidences:</a:t>
            </a:r>
          </a:p>
          <a:p>
            <a:endParaRPr lang="en-US" altLang="en-US" dirty="0">
              <a:latin typeface="Tahoma" panose="020B0604030504040204" pitchFamily="34" charset="0"/>
              <a:ea typeface="ＭＳ Ｐゴシック" panose="020B0600070205080204" pitchFamily="34" charset="-128"/>
            </a:endParaRPr>
          </a:p>
          <a:p>
            <a:r>
              <a:rPr lang="en-US" altLang="en-US" dirty="0">
                <a:latin typeface="Tahoma" panose="020B0604030504040204" pitchFamily="34" charset="0"/>
                <a:ea typeface="ＭＳ Ｐゴシック" panose="020B0600070205080204" pitchFamily="34" charset="-128"/>
              </a:rPr>
              <a:t>George Washington </a:t>
            </a:r>
          </a:p>
          <a:p>
            <a:endParaRPr lang="en-US" altLang="en-US" dirty="0">
              <a:latin typeface="Tahoma" panose="020B0604030504040204" pitchFamily="34" charset="0"/>
              <a:ea typeface="ＭＳ Ｐゴシック" panose="020B0600070205080204" pitchFamily="34" charset="-128"/>
            </a:endParaRPr>
          </a:p>
          <a:p>
            <a:r>
              <a:rPr lang="en-US" altLang="en-US" dirty="0">
                <a:latin typeface="Tahoma" panose="020B0604030504040204" pitchFamily="34" charset="0"/>
                <a:ea typeface="ＭＳ Ｐゴシック" panose="020B0600070205080204" pitchFamily="34" charset="-128"/>
              </a:rPr>
              <a:t>House of Representatives </a:t>
            </a:r>
          </a:p>
          <a:p>
            <a:endParaRPr lang="en-US" altLang="en-US" dirty="0">
              <a:latin typeface="Tahoma" panose="020B0604030504040204" pitchFamily="34" charset="0"/>
              <a:ea typeface="ＭＳ Ｐゴシック" panose="020B0600070205080204" pitchFamily="34" charset="-128"/>
            </a:endParaRPr>
          </a:p>
          <a:p>
            <a:r>
              <a:rPr lang="en-US" altLang="en-US" dirty="0">
                <a:latin typeface="Tahoma" panose="020B0604030504040204" pitchFamily="34" charset="0"/>
                <a:ea typeface="ＭＳ Ｐゴシック" panose="020B0600070205080204" pitchFamily="34" charset="-128"/>
              </a:rPr>
              <a:t>(Beliles and McDowell)</a:t>
            </a:r>
          </a:p>
        </p:txBody>
      </p:sp>
    </p:spTree>
    <p:extLst>
      <p:ext uri="{BB962C8B-B14F-4D97-AF65-F5344CB8AC3E}">
        <p14:creationId xmlns:p14="http://schemas.microsoft.com/office/powerpoint/2010/main" val="419062786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Rectangle 7">
            <a:extLst>
              <a:ext uri="{FF2B5EF4-FFF2-40B4-BE49-F238E27FC236}">
                <a16:creationId xmlns:a16="http://schemas.microsoft.com/office/drawing/2014/main" id="{55F84154-7121-534F-9AA0-FB363A02DFD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fld id="{9B8E25E5-EB6A-D94A-956D-3F843BF0822A}" type="slidenum">
              <a:rPr lang="en-US" altLang="en-US" sz="1200"/>
              <a:pPr eaLnBrk="1" hangingPunct="1"/>
              <a:t>38</a:t>
            </a:fld>
            <a:endParaRPr lang="en-US" altLang="en-US" sz="1200" dirty="0"/>
          </a:p>
        </p:txBody>
      </p:sp>
      <p:sp>
        <p:nvSpPr>
          <p:cNvPr id="86018" name="Rectangle 2">
            <a:extLst>
              <a:ext uri="{FF2B5EF4-FFF2-40B4-BE49-F238E27FC236}">
                <a16:creationId xmlns:a16="http://schemas.microsoft.com/office/drawing/2014/main" id="{363E08B9-A0E3-0E40-A381-7885B9F03CA6}"/>
              </a:ext>
            </a:extLst>
          </p:cNvPr>
          <p:cNvSpPr>
            <a:spLocks noGrp="1" noRot="1" noChangeAspect="1" noChangeArrowheads="1" noTextEdit="1"/>
          </p:cNvSpPr>
          <p:nvPr>
            <p:ph type="sldImg"/>
          </p:nvPr>
        </p:nvSpPr>
        <p:spPr>
          <a:ln/>
        </p:spPr>
      </p:sp>
      <p:sp>
        <p:nvSpPr>
          <p:cNvPr id="86019" name="Rectangle 3">
            <a:extLst>
              <a:ext uri="{FF2B5EF4-FFF2-40B4-BE49-F238E27FC236}">
                <a16:creationId xmlns:a16="http://schemas.microsoft.com/office/drawing/2014/main" id="{37959254-460B-D641-872D-BA93C332FB5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Tahoma" panose="020B0604030504040204" pitchFamily="34" charset="0"/>
              <a:ea typeface="ＭＳ Ｐゴシック" panose="020B0600070205080204" pitchFamily="34" charset="-128"/>
            </a:endParaRPr>
          </a:p>
        </p:txBody>
      </p:sp>
    </p:spTree>
    <p:extLst>
      <p:ext uri="{BB962C8B-B14F-4D97-AF65-F5344CB8AC3E}">
        <p14:creationId xmlns:p14="http://schemas.microsoft.com/office/powerpoint/2010/main" val="112079239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Rectangle 7">
            <a:extLst>
              <a:ext uri="{FF2B5EF4-FFF2-40B4-BE49-F238E27FC236}">
                <a16:creationId xmlns:a16="http://schemas.microsoft.com/office/drawing/2014/main" id="{B0D61C6E-EF26-8A40-BD32-EA0F8055D81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fld id="{68130338-33F0-8941-8912-AF1DBCB2A43B}" type="slidenum">
              <a:rPr lang="en-US" altLang="en-US" sz="1200"/>
              <a:pPr eaLnBrk="1" hangingPunct="1"/>
              <a:t>39</a:t>
            </a:fld>
            <a:endParaRPr lang="en-US" altLang="en-US" sz="1200" dirty="0"/>
          </a:p>
        </p:txBody>
      </p:sp>
      <p:sp>
        <p:nvSpPr>
          <p:cNvPr id="88066" name="Rectangle 2">
            <a:extLst>
              <a:ext uri="{FF2B5EF4-FFF2-40B4-BE49-F238E27FC236}">
                <a16:creationId xmlns:a16="http://schemas.microsoft.com/office/drawing/2014/main" id="{B44C2F2C-41AC-314D-AF6A-754B6DA8602C}"/>
              </a:ext>
            </a:extLst>
          </p:cNvPr>
          <p:cNvSpPr>
            <a:spLocks noGrp="1" noRot="1" noChangeAspect="1" noChangeArrowheads="1" noTextEdit="1"/>
          </p:cNvSpPr>
          <p:nvPr>
            <p:ph type="sldImg"/>
          </p:nvPr>
        </p:nvSpPr>
        <p:spPr>
          <a:ln/>
        </p:spPr>
      </p:sp>
      <p:sp>
        <p:nvSpPr>
          <p:cNvPr id="88067" name="Rectangle 3">
            <a:extLst>
              <a:ext uri="{FF2B5EF4-FFF2-40B4-BE49-F238E27FC236}">
                <a16:creationId xmlns:a16="http://schemas.microsoft.com/office/drawing/2014/main" id="{61E18E7D-A49F-2542-9DB0-41D960A9066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Tahoma" panose="020B0604030504040204" pitchFamily="34" charset="0"/>
              <a:ea typeface="ＭＳ Ｐゴシック" panose="020B0600070205080204" pitchFamily="34" charset="-128"/>
            </a:endParaRPr>
          </a:p>
        </p:txBody>
      </p:sp>
    </p:spTree>
    <p:extLst>
      <p:ext uri="{BB962C8B-B14F-4D97-AF65-F5344CB8AC3E}">
        <p14:creationId xmlns:p14="http://schemas.microsoft.com/office/powerpoint/2010/main" val="7421402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r>
              <a:rPr lang="en-US" dirty="0"/>
              <a:t>https://www.leaderu.com/philosophy/worldviewhistory.html </a:t>
            </a:r>
          </a:p>
        </p:txBody>
      </p:sp>
    </p:spTree>
    <p:extLst>
      <p:ext uri="{BB962C8B-B14F-4D97-AF65-F5344CB8AC3E}">
        <p14:creationId xmlns:p14="http://schemas.microsoft.com/office/powerpoint/2010/main" val="114300403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Rectangle 7">
            <a:extLst>
              <a:ext uri="{FF2B5EF4-FFF2-40B4-BE49-F238E27FC236}">
                <a16:creationId xmlns:a16="http://schemas.microsoft.com/office/drawing/2014/main" id="{D4AA61E2-680C-0046-AE8A-99CC3BE73FA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fld id="{5DBF7423-9149-F64C-9606-98C400FF37CE}" type="slidenum">
              <a:rPr lang="en-US" altLang="en-US" sz="1200"/>
              <a:pPr eaLnBrk="1" hangingPunct="1"/>
              <a:t>40</a:t>
            </a:fld>
            <a:endParaRPr lang="en-US" altLang="en-US" sz="1200" dirty="0"/>
          </a:p>
        </p:txBody>
      </p:sp>
      <p:sp>
        <p:nvSpPr>
          <p:cNvPr id="90114" name="Rectangle 2">
            <a:extLst>
              <a:ext uri="{FF2B5EF4-FFF2-40B4-BE49-F238E27FC236}">
                <a16:creationId xmlns:a16="http://schemas.microsoft.com/office/drawing/2014/main" id="{D779ECF8-A874-6F43-869D-5A48D1339A18}"/>
              </a:ext>
            </a:extLst>
          </p:cNvPr>
          <p:cNvSpPr>
            <a:spLocks noGrp="1" noRot="1" noChangeAspect="1" noChangeArrowheads="1" noTextEdit="1"/>
          </p:cNvSpPr>
          <p:nvPr>
            <p:ph type="sldImg"/>
          </p:nvPr>
        </p:nvSpPr>
        <p:spPr>
          <a:ln/>
        </p:spPr>
      </p:sp>
      <p:sp>
        <p:nvSpPr>
          <p:cNvPr id="90115" name="Rectangle 3">
            <a:extLst>
              <a:ext uri="{FF2B5EF4-FFF2-40B4-BE49-F238E27FC236}">
                <a16:creationId xmlns:a16="http://schemas.microsoft.com/office/drawing/2014/main" id="{409595A2-C419-8E4F-98DA-861EAE5AFF3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Tahoma" panose="020B0604030504040204" pitchFamily="34" charset="0"/>
              <a:ea typeface="ＭＳ Ｐゴシック" panose="020B0600070205080204" pitchFamily="34" charset="-128"/>
            </a:endParaRPr>
          </a:p>
        </p:txBody>
      </p:sp>
    </p:spTree>
    <p:extLst>
      <p:ext uri="{BB962C8B-B14F-4D97-AF65-F5344CB8AC3E}">
        <p14:creationId xmlns:p14="http://schemas.microsoft.com/office/powerpoint/2010/main" val="237734879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7">
            <a:extLst>
              <a:ext uri="{FF2B5EF4-FFF2-40B4-BE49-F238E27FC236}">
                <a16:creationId xmlns:a16="http://schemas.microsoft.com/office/drawing/2014/main" id="{8BB5C4E1-E65A-3C4C-B73E-ED62322EB28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fld id="{AF2F0567-DA96-0D47-9DE8-76E0693F8695}" type="slidenum">
              <a:rPr lang="en-US" altLang="en-US" sz="1200"/>
              <a:pPr eaLnBrk="1" hangingPunct="1"/>
              <a:t>41</a:t>
            </a:fld>
            <a:endParaRPr lang="en-US" altLang="en-US" sz="1200" dirty="0"/>
          </a:p>
        </p:txBody>
      </p:sp>
      <p:sp>
        <p:nvSpPr>
          <p:cNvPr id="45058" name="Rectangle 2">
            <a:extLst>
              <a:ext uri="{FF2B5EF4-FFF2-40B4-BE49-F238E27FC236}">
                <a16:creationId xmlns:a16="http://schemas.microsoft.com/office/drawing/2014/main" id="{27E08FAF-9A9A-0E40-A32B-59035906E181}"/>
              </a:ext>
            </a:extLst>
          </p:cNvPr>
          <p:cNvSpPr>
            <a:spLocks noGrp="1" noRot="1" noChangeAspect="1" noChangeArrowheads="1" noTextEdit="1"/>
          </p:cNvSpPr>
          <p:nvPr>
            <p:ph type="sldImg"/>
          </p:nvPr>
        </p:nvSpPr>
        <p:spPr>
          <a:ln/>
        </p:spPr>
      </p:sp>
      <p:sp>
        <p:nvSpPr>
          <p:cNvPr id="45059" name="Rectangle 3">
            <a:extLst>
              <a:ext uri="{FF2B5EF4-FFF2-40B4-BE49-F238E27FC236}">
                <a16:creationId xmlns:a16="http://schemas.microsoft.com/office/drawing/2014/main" id="{4E8FE4D4-0986-AE41-B286-5FA6C435D46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Tahoma" panose="020B0604030504040204" pitchFamily="34" charset="0"/>
              <a:ea typeface="ＭＳ Ｐゴシック" panose="020B0600070205080204" pitchFamily="34" charset="-128"/>
            </a:endParaRPr>
          </a:p>
        </p:txBody>
      </p:sp>
    </p:spTree>
    <p:extLst>
      <p:ext uri="{BB962C8B-B14F-4D97-AF65-F5344CB8AC3E}">
        <p14:creationId xmlns:p14="http://schemas.microsoft.com/office/powerpoint/2010/main" val="374904445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7">
            <a:extLst>
              <a:ext uri="{FF2B5EF4-FFF2-40B4-BE49-F238E27FC236}">
                <a16:creationId xmlns:a16="http://schemas.microsoft.com/office/drawing/2014/main" id="{BDDBBA28-2476-DB46-A2D6-5B46FC488AB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fld id="{F27007BF-2F75-2647-89D7-1FC5C154B6F5}" type="slidenum">
              <a:rPr lang="en-US" altLang="en-US" sz="1200"/>
              <a:pPr eaLnBrk="1" hangingPunct="1"/>
              <a:t>42</a:t>
            </a:fld>
            <a:endParaRPr lang="en-US" altLang="en-US" sz="1200" dirty="0"/>
          </a:p>
        </p:txBody>
      </p:sp>
      <p:sp>
        <p:nvSpPr>
          <p:cNvPr id="47106" name="Rectangle 2">
            <a:extLst>
              <a:ext uri="{FF2B5EF4-FFF2-40B4-BE49-F238E27FC236}">
                <a16:creationId xmlns:a16="http://schemas.microsoft.com/office/drawing/2014/main" id="{7723F444-431A-7A49-A63B-89C31D1AC78A}"/>
              </a:ext>
            </a:extLst>
          </p:cNvPr>
          <p:cNvSpPr>
            <a:spLocks noGrp="1" noRot="1" noChangeAspect="1" noChangeArrowheads="1" noTextEdit="1"/>
          </p:cNvSpPr>
          <p:nvPr>
            <p:ph type="sldImg"/>
          </p:nvPr>
        </p:nvSpPr>
        <p:spPr>
          <a:ln/>
        </p:spPr>
      </p:sp>
      <p:sp>
        <p:nvSpPr>
          <p:cNvPr id="47107" name="Rectangle 3">
            <a:extLst>
              <a:ext uri="{FF2B5EF4-FFF2-40B4-BE49-F238E27FC236}">
                <a16:creationId xmlns:a16="http://schemas.microsoft.com/office/drawing/2014/main" id="{9B912A8D-49C6-D943-9AE2-B1FF6D0A86B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Tahoma" panose="020B0604030504040204" pitchFamily="34" charset="0"/>
              <a:ea typeface="ＭＳ Ｐゴシック" panose="020B0600070205080204" pitchFamily="34" charset="-128"/>
            </a:endParaRPr>
          </a:p>
        </p:txBody>
      </p:sp>
    </p:spTree>
    <p:extLst>
      <p:ext uri="{BB962C8B-B14F-4D97-AF65-F5344CB8AC3E}">
        <p14:creationId xmlns:p14="http://schemas.microsoft.com/office/powerpoint/2010/main" val="190389106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7">
            <a:extLst>
              <a:ext uri="{FF2B5EF4-FFF2-40B4-BE49-F238E27FC236}">
                <a16:creationId xmlns:a16="http://schemas.microsoft.com/office/drawing/2014/main" id="{632FBA8D-5F26-1840-97C1-A1B240DC8E7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fld id="{0EBAD5DA-B69C-4D4A-94FB-97D04B812517}" type="slidenum">
              <a:rPr lang="en-US" altLang="en-US" sz="1200"/>
              <a:pPr eaLnBrk="1" hangingPunct="1"/>
              <a:t>43</a:t>
            </a:fld>
            <a:endParaRPr lang="en-US" altLang="en-US" sz="1200" dirty="0"/>
          </a:p>
        </p:txBody>
      </p:sp>
      <p:sp>
        <p:nvSpPr>
          <p:cNvPr id="49154" name="Rectangle 2">
            <a:extLst>
              <a:ext uri="{FF2B5EF4-FFF2-40B4-BE49-F238E27FC236}">
                <a16:creationId xmlns:a16="http://schemas.microsoft.com/office/drawing/2014/main" id="{967CC0F5-0C98-014A-9A4A-5A99370167DA}"/>
              </a:ext>
            </a:extLst>
          </p:cNvPr>
          <p:cNvSpPr>
            <a:spLocks noGrp="1" noRot="1" noChangeAspect="1" noChangeArrowheads="1" noTextEdit="1"/>
          </p:cNvSpPr>
          <p:nvPr>
            <p:ph type="sldImg"/>
          </p:nvPr>
        </p:nvSpPr>
        <p:spPr>
          <a:xfrm>
            <a:off x="1143000" y="673100"/>
            <a:ext cx="4572000" cy="3429000"/>
          </a:xfrm>
          <a:ln/>
        </p:spPr>
      </p:sp>
      <p:sp>
        <p:nvSpPr>
          <p:cNvPr id="49155" name="Rectangle 3">
            <a:extLst>
              <a:ext uri="{FF2B5EF4-FFF2-40B4-BE49-F238E27FC236}">
                <a16:creationId xmlns:a16="http://schemas.microsoft.com/office/drawing/2014/main" id="{686E3B0D-07AB-AC4D-A9DE-3627B978A8A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Char char="•"/>
            </a:pPr>
            <a:r>
              <a:rPr lang="en-US" altLang="en-US" dirty="0">
                <a:latin typeface="Tahoma" panose="020B0604030504040204" pitchFamily="34" charset="0"/>
                <a:ea typeface="ＭＳ Ｐゴシック" panose="020B0600070205080204" pitchFamily="34" charset="-128"/>
              </a:rPr>
              <a:t>What was the condition of the people under the returns led by Ezra and Nehemiah?  Neh. 8:17b</a:t>
            </a:r>
          </a:p>
          <a:p>
            <a:pPr>
              <a:buFontTx/>
              <a:buChar char="•"/>
            </a:pPr>
            <a:r>
              <a:rPr lang="en-US" altLang="en-US" dirty="0">
                <a:latin typeface="Tahoma" panose="020B0604030504040204" pitchFamily="34" charset="0"/>
                <a:ea typeface="ＭＳ Ｐゴシック" panose="020B0600070205080204" pitchFamily="34" charset="-128"/>
              </a:rPr>
              <a:t>See Deuteronomy 8 – Recounts their history and that if they forget it and God</a:t>
            </a:r>
            <a:r>
              <a:rPr lang="ja-JP" altLang="en-US">
                <a:latin typeface="Tahoma" panose="020B0604030504040204" pitchFamily="34" charset="0"/>
                <a:ea typeface="ＭＳ Ｐゴシック" panose="020B0600070205080204" pitchFamily="34" charset="-128"/>
              </a:rPr>
              <a:t>’</a:t>
            </a:r>
            <a:r>
              <a:rPr lang="en-US" altLang="ja-JP" dirty="0">
                <a:latin typeface="Tahoma" panose="020B0604030504040204" pitchFamily="34" charset="0"/>
                <a:ea typeface="ＭＳ Ｐゴシック" panose="020B0600070205080204" pitchFamily="34" charset="-128"/>
              </a:rPr>
              <a:t>s commands, they would think that they themselves are the cause of their blessings and God would judge them.</a:t>
            </a:r>
          </a:p>
          <a:p>
            <a:pPr>
              <a:buFontTx/>
              <a:buChar char="•"/>
            </a:pPr>
            <a:r>
              <a:rPr lang="en-US" altLang="en-US" dirty="0">
                <a:latin typeface="Tahoma" panose="020B0604030504040204" pitchFamily="34" charset="0"/>
                <a:ea typeface="ＭＳ Ｐゴシック" panose="020B0600070205080204" pitchFamily="34" charset="-128"/>
              </a:rPr>
              <a:t>Psalm 78:  9-12+</a:t>
            </a:r>
          </a:p>
        </p:txBody>
      </p:sp>
    </p:spTree>
    <p:extLst>
      <p:ext uri="{BB962C8B-B14F-4D97-AF65-F5344CB8AC3E}">
        <p14:creationId xmlns:p14="http://schemas.microsoft.com/office/powerpoint/2010/main" val="322624791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7">
            <a:extLst>
              <a:ext uri="{FF2B5EF4-FFF2-40B4-BE49-F238E27FC236}">
                <a16:creationId xmlns:a16="http://schemas.microsoft.com/office/drawing/2014/main" id="{0565A170-D535-5841-A1D0-FAF34BBC8E5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fld id="{E5EE33DC-5E34-2B4C-B1CD-CA9D6B3451A1}" type="slidenum">
              <a:rPr lang="en-US" altLang="en-US" sz="1200"/>
              <a:pPr eaLnBrk="1" hangingPunct="1"/>
              <a:t>44</a:t>
            </a:fld>
            <a:endParaRPr lang="en-US" altLang="en-US" sz="1200" dirty="0"/>
          </a:p>
        </p:txBody>
      </p:sp>
      <p:sp>
        <p:nvSpPr>
          <p:cNvPr id="51202" name="Rectangle 2">
            <a:extLst>
              <a:ext uri="{FF2B5EF4-FFF2-40B4-BE49-F238E27FC236}">
                <a16:creationId xmlns:a16="http://schemas.microsoft.com/office/drawing/2014/main" id="{C84D7D38-0A7F-2247-ABCB-F18D7B859122}"/>
              </a:ext>
            </a:extLst>
          </p:cNvPr>
          <p:cNvSpPr>
            <a:spLocks noGrp="1" noRot="1" noChangeAspect="1" noChangeArrowheads="1" noTextEdit="1"/>
          </p:cNvSpPr>
          <p:nvPr>
            <p:ph type="sldImg"/>
          </p:nvPr>
        </p:nvSpPr>
        <p:spPr>
          <a:ln/>
        </p:spPr>
      </p:sp>
      <p:sp>
        <p:nvSpPr>
          <p:cNvPr id="51203" name="Rectangle 3">
            <a:extLst>
              <a:ext uri="{FF2B5EF4-FFF2-40B4-BE49-F238E27FC236}">
                <a16:creationId xmlns:a16="http://schemas.microsoft.com/office/drawing/2014/main" id="{E7380D0A-E2B9-D741-8A23-4E6331DC2C4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Tahoma" panose="020B0604030504040204" pitchFamily="34" charset="0"/>
              <a:ea typeface="ＭＳ Ｐゴシック" panose="020B0600070205080204" pitchFamily="34" charset="-128"/>
            </a:endParaRPr>
          </a:p>
        </p:txBody>
      </p:sp>
    </p:spTree>
    <p:extLst>
      <p:ext uri="{BB962C8B-B14F-4D97-AF65-F5344CB8AC3E}">
        <p14:creationId xmlns:p14="http://schemas.microsoft.com/office/powerpoint/2010/main" val="260474993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7">
            <a:extLst>
              <a:ext uri="{FF2B5EF4-FFF2-40B4-BE49-F238E27FC236}">
                <a16:creationId xmlns:a16="http://schemas.microsoft.com/office/drawing/2014/main" id="{0376BCE7-F5E4-5F47-AE65-F4F830E5DC6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fld id="{E4193E6C-52ED-9A45-8B99-6E85440C4942}" type="slidenum">
              <a:rPr lang="en-US" altLang="en-US" sz="1200"/>
              <a:pPr eaLnBrk="1" hangingPunct="1"/>
              <a:t>45</a:t>
            </a:fld>
            <a:endParaRPr lang="en-US" altLang="en-US" sz="1200" dirty="0"/>
          </a:p>
        </p:txBody>
      </p:sp>
      <p:sp>
        <p:nvSpPr>
          <p:cNvPr id="53250" name="Rectangle 2">
            <a:extLst>
              <a:ext uri="{FF2B5EF4-FFF2-40B4-BE49-F238E27FC236}">
                <a16:creationId xmlns:a16="http://schemas.microsoft.com/office/drawing/2014/main" id="{04237970-94B8-A442-AFE2-006874AE9E73}"/>
              </a:ext>
            </a:extLst>
          </p:cNvPr>
          <p:cNvSpPr>
            <a:spLocks noGrp="1" noRot="1" noChangeAspect="1" noChangeArrowheads="1" noTextEdit="1"/>
          </p:cNvSpPr>
          <p:nvPr>
            <p:ph type="sldImg"/>
          </p:nvPr>
        </p:nvSpPr>
        <p:spPr>
          <a:ln/>
        </p:spPr>
      </p:sp>
      <p:sp>
        <p:nvSpPr>
          <p:cNvPr id="53251" name="Rectangle 3">
            <a:extLst>
              <a:ext uri="{FF2B5EF4-FFF2-40B4-BE49-F238E27FC236}">
                <a16:creationId xmlns:a16="http://schemas.microsoft.com/office/drawing/2014/main" id="{D8E65AA4-82F5-B440-A8CA-02B7A00DD80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ja-JP" sz="2000" dirty="0">
                <a:ea typeface="ＭＳ Ｐゴシック" panose="020B0600070205080204" pitchFamily="34" charset="-128"/>
              </a:rPr>
              <a:t>(RJS, The Journal, Vol.1, 1989, p.22)</a:t>
            </a:r>
            <a:endParaRPr lang="en-US" altLang="en-US" dirty="0">
              <a:latin typeface="Tahoma" panose="020B0604030504040204" pitchFamily="34" charset="0"/>
              <a:ea typeface="ＭＳ Ｐゴシック" panose="020B0600070205080204" pitchFamily="34" charset="-128"/>
            </a:endParaRPr>
          </a:p>
        </p:txBody>
      </p:sp>
    </p:spTree>
    <p:extLst>
      <p:ext uri="{BB962C8B-B14F-4D97-AF65-F5344CB8AC3E}">
        <p14:creationId xmlns:p14="http://schemas.microsoft.com/office/powerpoint/2010/main" val="120609979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7">
            <a:extLst>
              <a:ext uri="{FF2B5EF4-FFF2-40B4-BE49-F238E27FC236}">
                <a16:creationId xmlns:a16="http://schemas.microsoft.com/office/drawing/2014/main" id="{331C093A-BD70-AF44-904D-BF4CB290984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defRPr sz="2400">
                <a:solidFill>
                  <a:schemeClr val="tx1"/>
                </a:solidFill>
                <a:latin typeface="Arial" panose="020B0604020202020204" pitchFamily="34" charset="0"/>
                <a:ea typeface="ＭＳ Ｐゴシック" panose="020B0600070205080204" pitchFamily="34" charset="-128"/>
              </a:defRPr>
            </a:lvl1pPr>
            <a:lvl2pPr marL="742950" indent="-285750" defTabSz="933450">
              <a:defRPr sz="2400">
                <a:solidFill>
                  <a:schemeClr val="tx1"/>
                </a:solidFill>
                <a:latin typeface="Arial" panose="020B0604020202020204" pitchFamily="34" charset="0"/>
                <a:ea typeface="ＭＳ Ｐゴシック" panose="020B0600070205080204" pitchFamily="34" charset="-128"/>
              </a:defRPr>
            </a:lvl2pPr>
            <a:lvl3pPr marL="1143000" indent="-228600" defTabSz="933450">
              <a:defRPr sz="2400">
                <a:solidFill>
                  <a:schemeClr val="tx1"/>
                </a:solidFill>
                <a:latin typeface="Arial" panose="020B0604020202020204" pitchFamily="34" charset="0"/>
                <a:ea typeface="ＭＳ Ｐゴシック" panose="020B0600070205080204" pitchFamily="34" charset="-128"/>
              </a:defRPr>
            </a:lvl3pPr>
            <a:lvl4pPr marL="1600200" indent="-228600" defTabSz="933450">
              <a:defRPr sz="2400">
                <a:solidFill>
                  <a:schemeClr val="tx1"/>
                </a:solidFill>
                <a:latin typeface="Arial" panose="020B0604020202020204" pitchFamily="34" charset="0"/>
                <a:ea typeface="ＭＳ Ｐゴシック" panose="020B0600070205080204" pitchFamily="34" charset="-128"/>
              </a:defRPr>
            </a:lvl4pPr>
            <a:lvl5pPr marL="2057400" indent="-228600" defTabSz="933450">
              <a:defRPr sz="2400">
                <a:solidFill>
                  <a:schemeClr val="tx1"/>
                </a:solidFill>
                <a:latin typeface="Arial" panose="020B0604020202020204" pitchFamily="34" charset="0"/>
                <a:ea typeface="ＭＳ Ｐゴシック" panose="020B0600070205080204" pitchFamily="34" charset="-128"/>
              </a:defRPr>
            </a:lvl5pPr>
            <a:lvl6pPr marL="2514600" indent="-228600" defTabSz="93345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93345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93345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93345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BA4F9224-FE9C-C244-AE23-782ACDE7EB7D}" type="slidenum">
              <a:rPr lang="en-US" altLang="en-US" sz="1200">
                <a:latin typeface="Tahoma" panose="020B0604030504040204" pitchFamily="34" charset="0"/>
              </a:rPr>
              <a:pPr/>
              <a:t>46</a:t>
            </a:fld>
            <a:endParaRPr lang="en-US" altLang="en-US" sz="1200" dirty="0">
              <a:latin typeface="Tahoma" panose="020B0604030504040204" pitchFamily="34" charset="0"/>
            </a:endParaRPr>
          </a:p>
        </p:txBody>
      </p:sp>
      <p:sp>
        <p:nvSpPr>
          <p:cNvPr id="29698" name="Rectangle 2">
            <a:extLst>
              <a:ext uri="{FF2B5EF4-FFF2-40B4-BE49-F238E27FC236}">
                <a16:creationId xmlns:a16="http://schemas.microsoft.com/office/drawing/2014/main" id="{6D4044D1-E070-E94A-B291-4AE148E45A2C}"/>
              </a:ext>
            </a:extLst>
          </p:cNvPr>
          <p:cNvSpPr>
            <a:spLocks noGrp="1" noRot="1" noChangeAspect="1" noChangeArrowheads="1" noTextEdit="1"/>
          </p:cNvSpPr>
          <p:nvPr>
            <p:ph type="sldImg"/>
          </p:nvPr>
        </p:nvSpPr>
        <p:spPr>
          <a:ln/>
        </p:spPr>
      </p:sp>
      <p:sp>
        <p:nvSpPr>
          <p:cNvPr id="29699" name="Rectangle 3">
            <a:extLst>
              <a:ext uri="{FF2B5EF4-FFF2-40B4-BE49-F238E27FC236}">
                <a16:creationId xmlns:a16="http://schemas.microsoft.com/office/drawing/2014/main" id="{80F31011-F6F6-514C-B3BA-CBCFE02503B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solidFill>
                <a:schemeClr val="tx1"/>
              </a:solidFill>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393725016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7">
            <a:extLst>
              <a:ext uri="{FF2B5EF4-FFF2-40B4-BE49-F238E27FC236}">
                <a16:creationId xmlns:a16="http://schemas.microsoft.com/office/drawing/2014/main" id="{2EE6F21D-BC7D-D142-80F7-FC41B4AFB0B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fld id="{A587A8DB-E620-374A-A6A5-A84A5AB4ACDA}" type="slidenum">
              <a:rPr lang="en-US" altLang="en-US" sz="1200"/>
              <a:pPr eaLnBrk="1" hangingPunct="1"/>
              <a:t>47</a:t>
            </a:fld>
            <a:endParaRPr lang="en-US" altLang="en-US" sz="1200" dirty="0"/>
          </a:p>
        </p:txBody>
      </p:sp>
      <p:sp>
        <p:nvSpPr>
          <p:cNvPr id="59394" name="Rectangle 2">
            <a:extLst>
              <a:ext uri="{FF2B5EF4-FFF2-40B4-BE49-F238E27FC236}">
                <a16:creationId xmlns:a16="http://schemas.microsoft.com/office/drawing/2014/main" id="{5517413F-CE19-7B49-BFA9-840B96B52208}"/>
              </a:ext>
            </a:extLst>
          </p:cNvPr>
          <p:cNvSpPr>
            <a:spLocks noGrp="1" noRot="1" noChangeAspect="1" noChangeArrowheads="1" noTextEdit="1"/>
          </p:cNvSpPr>
          <p:nvPr>
            <p:ph type="sldImg"/>
          </p:nvPr>
        </p:nvSpPr>
        <p:spPr>
          <a:ln/>
        </p:spPr>
      </p:sp>
      <p:sp>
        <p:nvSpPr>
          <p:cNvPr id="59395" name="Rectangle 3">
            <a:extLst>
              <a:ext uri="{FF2B5EF4-FFF2-40B4-BE49-F238E27FC236}">
                <a16:creationId xmlns:a16="http://schemas.microsoft.com/office/drawing/2014/main" id="{D8893AB9-E000-6C41-80FF-6921B512BDB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Tahoma" panose="020B0604030504040204" pitchFamily="34" charset="0"/>
              <a:ea typeface="ＭＳ Ｐゴシック" panose="020B0600070205080204" pitchFamily="34" charset="-128"/>
            </a:endParaRPr>
          </a:p>
        </p:txBody>
      </p:sp>
    </p:spTree>
    <p:extLst>
      <p:ext uri="{BB962C8B-B14F-4D97-AF65-F5344CB8AC3E}">
        <p14:creationId xmlns:p14="http://schemas.microsoft.com/office/powerpoint/2010/main" val="344124325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7">
            <a:extLst>
              <a:ext uri="{FF2B5EF4-FFF2-40B4-BE49-F238E27FC236}">
                <a16:creationId xmlns:a16="http://schemas.microsoft.com/office/drawing/2014/main" id="{3878FA28-6D59-354A-9BE4-12D93CE2E01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fld id="{AA5A0060-8E4D-674D-ACD8-158CB58EB63C}" type="slidenum">
              <a:rPr lang="en-US" altLang="en-US" sz="1200"/>
              <a:pPr eaLnBrk="1" hangingPunct="1"/>
              <a:t>48</a:t>
            </a:fld>
            <a:endParaRPr lang="en-US" altLang="en-US" sz="1200" dirty="0"/>
          </a:p>
        </p:txBody>
      </p:sp>
      <p:sp>
        <p:nvSpPr>
          <p:cNvPr id="61442" name="Rectangle 2">
            <a:extLst>
              <a:ext uri="{FF2B5EF4-FFF2-40B4-BE49-F238E27FC236}">
                <a16:creationId xmlns:a16="http://schemas.microsoft.com/office/drawing/2014/main" id="{89E3CBB3-0049-AB49-9AED-177413FC15C8}"/>
              </a:ext>
            </a:extLst>
          </p:cNvPr>
          <p:cNvSpPr>
            <a:spLocks noGrp="1" noRot="1" noChangeAspect="1" noChangeArrowheads="1" noTextEdit="1"/>
          </p:cNvSpPr>
          <p:nvPr>
            <p:ph type="sldImg"/>
          </p:nvPr>
        </p:nvSpPr>
        <p:spPr>
          <a:ln/>
        </p:spPr>
      </p:sp>
      <p:sp>
        <p:nvSpPr>
          <p:cNvPr id="61443" name="Rectangle 3">
            <a:extLst>
              <a:ext uri="{FF2B5EF4-FFF2-40B4-BE49-F238E27FC236}">
                <a16:creationId xmlns:a16="http://schemas.microsoft.com/office/drawing/2014/main" id="{4D3E91AE-444B-944D-9DF2-ED0F7272F9A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Tahoma" panose="020B0604030504040204" pitchFamily="34" charset="0"/>
              <a:ea typeface="ＭＳ Ｐゴシック" panose="020B0600070205080204" pitchFamily="34" charset="-128"/>
            </a:endParaRPr>
          </a:p>
        </p:txBody>
      </p:sp>
    </p:spTree>
    <p:extLst>
      <p:ext uri="{BB962C8B-B14F-4D97-AF65-F5344CB8AC3E}">
        <p14:creationId xmlns:p14="http://schemas.microsoft.com/office/powerpoint/2010/main" val="312726144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7">
            <a:extLst>
              <a:ext uri="{FF2B5EF4-FFF2-40B4-BE49-F238E27FC236}">
                <a16:creationId xmlns:a16="http://schemas.microsoft.com/office/drawing/2014/main" id="{E5C5F4EB-65F2-B740-B309-CEFCA168CF4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fld id="{C3D57482-D270-8E47-BF4E-AD1E1DA9463F}" type="slidenum">
              <a:rPr lang="en-US" altLang="en-US" sz="1200"/>
              <a:pPr eaLnBrk="1" hangingPunct="1"/>
              <a:t>49</a:t>
            </a:fld>
            <a:endParaRPr lang="en-US" altLang="en-US" sz="1200" dirty="0"/>
          </a:p>
        </p:txBody>
      </p:sp>
      <p:sp>
        <p:nvSpPr>
          <p:cNvPr id="63490" name="Rectangle 2">
            <a:extLst>
              <a:ext uri="{FF2B5EF4-FFF2-40B4-BE49-F238E27FC236}">
                <a16:creationId xmlns:a16="http://schemas.microsoft.com/office/drawing/2014/main" id="{B3A02E28-3E6E-1740-8E17-F421D46DCC4B}"/>
              </a:ext>
            </a:extLst>
          </p:cNvPr>
          <p:cNvSpPr>
            <a:spLocks noGrp="1" noRot="1" noChangeAspect="1" noChangeArrowheads="1" noTextEdit="1"/>
          </p:cNvSpPr>
          <p:nvPr>
            <p:ph type="sldImg"/>
          </p:nvPr>
        </p:nvSpPr>
        <p:spPr>
          <a:ln/>
        </p:spPr>
      </p:sp>
      <p:sp>
        <p:nvSpPr>
          <p:cNvPr id="63491" name="Rectangle 3">
            <a:extLst>
              <a:ext uri="{FF2B5EF4-FFF2-40B4-BE49-F238E27FC236}">
                <a16:creationId xmlns:a16="http://schemas.microsoft.com/office/drawing/2014/main" id="{8AB9473D-86F6-614D-B678-2724EBFE7C8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Tahoma" panose="020B0604030504040204" pitchFamily="34" charset="0"/>
              <a:ea typeface="ＭＳ Ｐゴシック" panose="020B0600070205080204" pitchFamily="34" charset="-128"/>
            </a:endParaRPr>
          </a:p>
        </p:txBody>
      </p:sp>
    </p:spTree>
    <p:extLst>
      <p:ext uri="{BB962C8B-B14F-4D97-AF65-F5344CB8AC3E}">
        <p14:creationId xmlns:p14="http://schemas.microsoft.com/office/powerpoint/2010/main" val="36962289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https://www.leaderu.com/philosophy/worldviewhistory.html</a:t>
            </a:r>
          </a:p>
          <a:p>
            <a:endParaRPr lang="en-US" dirty="0"/>
          </a:p>
          <a:p>
            <a:r>
              <a:rPr lang="en-US" dirty="0"/>
              <a:t>Chesterton - English writer/lay theologian 1800s  - 1936</a:t>
            </a:r>
          </a:p>
        </p:txBody>
      </p:sp>
    </p:spTree>
    <p:extLst>
      <p:ext uri="{BB962C8B-B14F-4D97-AF65-F5344CB8AC3E}">
        <p14:creationId xmlns:p14="http://schemas.microsoft.com/office/powerpoint/2010/main" val="103424842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7">
            <a:extLst>
              <a:ext uri="{FF2B5EF4-FFF2-40B4-BE49-F238E27FC236}">
                <a16:creationId xmlns:a16="http://schemas.microsoft.com/office/drawing/2014/main" id="{76D18392-266D-5240-BE00-2ADD5DE65C3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fld id="{C3DCF4E4-6B24-C141-89BE-BA7F7BDBEB82}" type="slidenum">
              <a:rPr lang="en-US" altLang="en-US" sz="1200"/>
              <a:pPr eaLnBrk="1" hangingPunct="1"/>
              <a:t>50</a:t>
            </a:fld>
            <a:endParaRPr lang="en-US" altLang="en-US" sz="1200" dirty="0"/>
          </a:p>
        </p:txBody>
      </p:sp>
      <p:sp>
        <p:nvSpPr>
          <p:cNvPr id="43010" name="Rectangle 2">
            <a:extLst>
              <a:ext uri="{FF2B5EF4-FFF2-40B4-BE49-F238E27FC236}">
                <a16:creationId xmlns:a16="http://schemas.microsoft.com/office/drawing/2014/main" id="{B6EB4B03-4ED1-B943-B30F-83E173002A1F}"/>
              </a:ext>
            </a:extLst>
          </p:cNvPr>
          <p:cNvSpPr>
            <a:spLocks noGrp="1" noRot="1" noChangeAspect="1" noChangeArrowheads="1" noTextEdit="1"/>
          </p:cNvSpPr>
          <p:nvPr>
            <p:ph type="sldImg"/>
          </p:nvPr>
        </p:nvSpPr>
        <p:spPr>
          <a:ln/>
        </p:spPr>
      </p:sp>
      <p:sp>
        <p:nvSpPr>
          <p:cNvPr id="43011" name="Rectangle 3">
            <a:extLst>
              <a:ext uri="{FF2B5EF4-FFF2-40B4-BE49-F238E27FC236}">
                <a16:creationId xmlns:a16="http://schemas.microsoft.com/office/drawing/2014/main" id="{22B662E3-6592-8E46-9BFE-5E582A8F7CD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Tahoma" panose="020B0604030504040204" pitchFamily="34" charset="0"/>
              <a:ea typeface="ＭＳ Ｐゴシック" panose="020B0600070205080204" pitchFamily="34" charset="-128"/>
            </a:endParaRPr>
          </a:p>
        </p:txBody>
      </p:sp>
    </p:spTree>
    <p:extLst>
      <p:ext uri="{BB962C8B-B14F-4D97-AF65-F5344CB8AC3E}">
        <p14:creationId xmlns:p14="http://schemas.microsoft.com/office/powerpoint/2010/main" val="220097436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7">
            <a:extLst>
              <a:ext uri="{FF2B5EF4-FFF2-40B4-BE49-F238E27FC236}">
                <a16:creationId xmlns:a16="http://schemas.microsoft.com/office/drawing/2014/main" id="{FDA674C4-2E0F-4A41-BD6F-A4CB72AC8E0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fld id="{02592FB5-5F17-2F49-858C-94BE369803DB}" type="slidenum">
              <a:rPr lang="en-US" altLang="en-US" sz="1200"/>
              <a:pPr eaLnBrk="1" hangingPunct="1"/>
              <a:t>51</a:t>
            </a:fld>
            <a:endParaRPr lang="en-US" altLang="en-US" sz="1200" dirty="0"/>
          </a:p>
        </p:txBody>
      </p:sp>
      <p:sp>
        <p:nvSpPr>
          <p:cNvPr id="65538" name="Rectangle 2">
            <a:extLst>
              <a:ext uri="{FF2B5EF4-FFF2-40B4-BE49-F238E27FC236}">
                <a16:creationId xmlns:a16="http://schemas.microsoft.com/office/drawing/2014/main" id="{9547B198-40C0-F84F-A9A3-9825B5EF4543}"/>
              </a:ext>
            </a:extLst>
          </p:cNvPr>
          <p:cNvSpPr>
            <a:spLocks noGrp="1" noRot="1" noChangeAspect="1" noChangeArrowheads="1" noTextEdit="1"/>
          </p:cNvSpPr>
          <p:nvPr>
            <p:ph type="sldImg"/>
          </p:nvPr>
        </p:nvSpPr>
        <p:spPr>
          <a:ln/>
        </p:spPr>
      </p:sp>
      <p:sp>
        <p:nvSpPr>
          <p:cNvPr id="65539" name="Rectangle 3">
            <a:extLst>
              <a:ext uri="{FF2B5EF4-FFF2-40B4-BE49-F238E27FC236}">
                <a16:creationId xmlns:a16="http://schemas.microsoft.com/office/drawing/2014/main" id="{369C2016-91CB-404B-9CC8-AD77362F0C3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Tahoma" panose="020B0604030504040204" pitchFamily="34" charset="0"/>
              <a:ea typeface="ＭＳ Ｐゴシック" panose="020B0600070205080204" pitchFamily="34" charset="-128"/>
            </a:endParaRPr>
          </a:p>
        </p:txBody>
      </p:sp>
    </p:spTree>
    <p:extLst>
      <p:ext uri="{BB962C8B-B14F-4D97-AF65-F5344CB8AC3E}">
        <p14:creationId xmlns:p14="http://schemas.microsoft.com/office/powerpoint/2010/main" val="362292090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7">
            <a:extLst>
              <a:ext uri="{FF2B5EF4-FFF2-40B4-BE49-F238E27FC236}">
                <a16:creationId xmlns:a16="http://schemas.microsoft.com/office/drawing/2014/main" id="{F18065F5-7124-8642-9308-673C7EA026B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fld id="{BB9D953F-29DD-0041-8ECC-7222E6C293A9}" type="slidenum">
              <a:rPr lang="en-US" altLang="en-US" sz="1200"/>
              <a:pPr eaLnBrk="1" hangingPunct="1"/>
              <a:t>52</a:t>
            </a:fld>
            <a:endParaRPr lang="en-US" altLang="en-US" sz="1200" dirty="0"/>
          </a:p>
        </p:txBody>
      </p:sp>
      <p:sp>
        <p:nvSpPr>
          <p:cNvPr id="67586" name="Rectangle 2">
            <a:extLst>
              <a:ext uri="{FF2B5EF4-FFF2-40B4-BE49-F238E27FC236}">
                <a16:creationId xmlns:a16="http://schemas.microsoft.com/office/drawing/2014/main" id="{D725F0A8-363F-6E42-800A-7DC1AD04DDF7}"/>
              </a:ext>
            </a:extLst>
          </p:cNvPr>
          <p:cNvSpPr>
            <a:spLocks noGrp="1" noRot="1" noChangeAspect="1" noChangeArrowheads="1" noTextEdit="1"/>
          </p:cNvSpPr>
          <p:nvPr>
            <p:ph type="sldImg"/>
          </p:nvPr>
        </p:nvSpPr>
        <p:spPr>
          <a:ln/>
        </p:spPr>
      </p:sp>
      <p:sp>
        <p:nvSpPr>
          <p:cNvPr id="67587" name="Rectangle 3">
            <a:extLst>
              <a:ext uri="{FF2B5EF4-FFF2-40B4-BE49-F238E27FC236}">
                <a16:creationId xmlns:a16="http://schemas.microsoft.com/office/drawing/2014/main" id="{8DE4EFD0-7C17-7544-B1E7-6D19CCD88AD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3200" dirty="0">
                <a:effectLst/>
                <a:latin typeface="Helvetica Neue"/>
                <a:ea typeface="Helvetica Neue"/>
                <a:cs typeface="Helvetica Neue"/>
                <a:sym typeface="Helvetica Neue"/>
              </a:rPr>
              <a:t>Secular:  Pertaining to this present world, or to things not spiritual or holy; relating to things not immediately or primarily respecting the soul, but the body; worldly.</a:t>
            </a:r>
          </a:p>
          <a:p>
            <a:endParaRPr lang="en-US" altLang="en-US" dirty="0">
              <a:latin typeface="Tahoma" panose="020B0604030504040204" pitchFamily="34" charset="0"/>
              <a:ea typeface="ＭＳ Ｐゴシック" panose="020B0600070205080204" pitchFamily="34" charset="-128"/>
            </a:endParaRPr>
          </a:p>
        </p:txBody>
      </p:sp>
    </p:spTree>
    <p:extLst>
      <p:ext uri="{BB962C8B-B14F-4D97-AF65-F5344CB8AC3E}">
        <p14:creationId xmlns:p14="http://schemas.microsoft.com/office/powerpoint/2010/main" val="357891447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7">
            <a:extLst>
              <a:ext uri="{FF2B5EF4-FFF2-40B4-BE49-F238E27FC236}">
                <a16:creationId xmlns:a16="http://schemas.microsoft.com/office/drawing/2014/main" id="{6A9624B9-5A68-9D49-9C09-9449BB81FD8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fld id="{25A32C13-2CB2-5845-A741-EBCD42581F4D}" type="slidenum">
              <a:rPr lang="en-US" altLang="en-US" sz="1200"/>
              <a:pPr eaLnBrk="1" hangingPunct="1"/>
              <a:t>53</a:t>
            </a:fld>
            <a:endParaRPr lang="en-US" altLang="en-US" sz="1200" dirty="0"/>
          </a:p>
        </p:txBody>
      </p:sp>
      <p:sp>
        <p:nvSpPr>
          <p:cNvPr id="75778" name="Rectangle 2">
            <a:extLst>
              <a:ext uri="{FF2B5EF4-FFF2-40B4-BE49-F238E27FC236}">
                <a16:creationId xmlns:a16="http://schemas.microsoft.com/office/drawing/2014/main" id="{0FE26C75-52EB-EF47-852A-48F40F25460E}"/>
              </a:ext>
            </a:extLst>
          </p:cNvPr>
          <p:cNvSpPr>
            <a:spLocks noGrp="1" noRot="1" noChangeAspect="1" noChangeArrowheads="1" noTextEdit="1"/>
          </p:cNvSpPr>
          <p:nvPr>
            <p:ph type="sldImg"/>
          </p:nvPr>
        </p:nvSpPr>
        <p:spPr>
          <a:ln/>
        </p:spPr>
      </p:sp>
      <p:sp>
        <p:nvSpPr>
          <p:cNvPr id="75779" name="Rectangle 3">
            <a:extLst>
              <a:ext uri="{FF2B5EF4-FFF2-40B4-BE49-F238E27FC236}">
                <a16:creationId xmlns:a16="http://schemas.microsoft.com/office/drawing/2014/main" id="{49623F62-043F-0C4B-B87D-9FDEC9E1F8C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Tahoma" panose="020B0604030504040204" pitchFamily="34" charset="0"/>
              <a:ea typeface="ＭＳ Ｐゴシック" panose="020B0600070205080204" pitchFamily="34" charset="-128"/>
            </a:endParaRPr>
          </a:p>
        </p:txBody>
      </p:sp>
    </p:spTree>
    <p:extLst>
      <p:ext uri="{BB962C8B-B14F-4D97-AF65-F5344CB8AC3E}">
        <p14:creationId xmlns:p14="http://schemas.microsoft.com/office/powerpoint/2010/main" val="349462761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7">
            <a:extLst>
              <a:ext uri="{FF2B5EF4-FFF2-40B4-BE49-F238E27FC236}">
                <a16:creationId xmlns:a16="http://schemas.microsoft.com/office/drawing/2014/main" id="{15C790D8-AF1D-824D-86F7-A136895044B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fld id="{A2C3A7DC-53D0-F249-AA94-618EFC8DB706}" type="slidenum">
              <a:rPr lang="en-US" altLang="en-US" sz="1200"/>
              <a:pPr eaLnBrk="1" hangingPunct="1"/>
              <a:t>54</a:t>
            </a:fld>
            <a:endParaRPr lang="en-US" altLang="en-US" sz="1200" dirty="0"/>
          </a:p>
        </p:txBody>
      </p:sp>
      <p:sp>
        <p:nvSpPr>
          <p:cNvPr id="69634" name="Rectangle 2">
            <a:extLst>
              <a:ext uri="{FF2B5EF4-FFF2-40B4-BE49-F238E27FC236}">
                <a16:creationId xmlns:a16="http://schemas.microsoft.com/office/drawing/2014/main" id="{34606565-BA3E-044B-A21C-4AD144E18ABB}"/>
              </a:ext>
            </a:extLst>
          </p:cNvPr>
          <p:cNvSpPr>
            <a:spLocks noGrp="1" noRot="1" noChangeAspect="1" noChangeArrowheads="1" noTextEdit="1"/>
          </p:cNvSpPr>
          <p:nvPr>
            <p:ph type="sldImg"/>
          </p:nvPr>
        </p:nvSpPr>
        <p:spPr>
          <a:ln/>
        </p:spPr>
      </p:sp>
      <p:sp>
        <p:nvSpPr>
          <p:cNvPr id="69635" name="Rectangle 3">
            <a:extLst>
              <a:ext uri="{FF2B5EF4-FFF2-40B4-BE49-F238E27FC236}">
                <a16:creationId xmlns:a16="http://schemas.microsoft.com/office/drawing/2014/main" id="{DC212478-B949-3F49-BD72-F4E7BB1F04C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Tahoma" panose="020B0604030504040204" pitchFamily="34" charset="0"/>
              <a:ea typeface="ＭＳ Ｐゴシック" panose="020B0600070205080204" pitchFamily="34" charset="-128"/>
            </a:endParaRPr>
          </a:p>
        </p:txBody>
      </p:sp>
    </p:spTree>
    <p:extLst>
      <p:ext uri="{BB962C8B-B14F-4D97-AF65-F5344CB8AC3E}">
        <p14:creationId xmlns:p14="http://schemas.microsoft.com/office/powerpoint/2010/main" val="176500541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7">
            <a:extLst>
              <a:ext uri="{FF2B5EF4-FFF2-40B4-BE49-F238E27FC236}">
                <a16:creationId xmlns:a16="http://schemas.microsoft.com/office/drawing/2014/main" id="{91F16B8F-A079-EB45-853B-E90C302F53F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fld id="{7BDFB6A5-9606-DC4D-B5CB-497E17F38F12}" type="slidenum">
              <a:rPr lang="en-US" altLang="en-US" sz="1200"/>
              <a:pPr eaLnBrk="1" hangingPunct="1"/>
              <a:t>55</a:t>
            </a:fld>
            <a:endParaRPr lang="en-US" altLang="en-US" sz="1200" dirty="0"/>
          </a:p>
        </p:txBody>
      </p:sp>
      <p:sp>
        <p:nvSpPr>
          <p:cNvPr id="71682" name="Rectangle 2">
            <a:extLst>
              <a:ext uri="{FF2B5EF4-FFF2-40B4-BE49-F238E27FC236}">
                <a16:creationId xmlns:a16="http://schemas.microsoft.com/office/drawing/2014/main" id="{079EFBE7-B69D-C845-94E9-5AA47C35BE8B}"/>
              </a:ext>
            </a:extLst>
          </p:cNvPr>
          <p:cNvSpPr>
            <a:spLocks noGrp="1" noRot="1" noChangeAspect="1" noChangeArrowheads="1" noTextEdit="1"/>
          </p:cNvSpPr>
          <p:nvPr>
            <p:ph type="sldImg"/>
          </p:nvPr>
        </p:nvSpPr>
        <p:spPr>
          <a:ln/>
        </p:spPr>
      </p:sp>
      <p:sp>
        <p:nvSpPr>
          <p:cNvPr id="71683" name="Rectangle 3">
            <a:extLst>
              <a:ext uri="{FF2B5EF4-FFF2-40B4-BE49-F238E27FC236}">
                <a16:creationId xmlns:a16="http://schemas.microsoft.com/office/drawing/2014/main" id="{34AC9000-49BB-3F41-929E-4960EBBE505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Tahoma" panose="020B0604030504040204" pitchFamily="34" charset="0"/>
              <a:ea typeface="ＭＳ Ｐゴシック" panose="020B0600070205080204" pitchFamily="34" charset="-128"/>
            </a:endParaRPr>
          </a:p>
        </p:txBody>
      </p:sp>
    </p:spTree>
    <p:extLst>
      <p:ext uri="{BB962C8B-B14F-4D97-AF65-F5344CB8AC3E}">
        <p14:creationId xmlns:p14="http://schemas.microsoft.com/office/powerpoint/2010/main" val="357926147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7">
            <a:extLst>
              <a:ext uri="{FF2B5EF4-FFF2-40B4-BE49-F238E27FC236}">
                <a16:creationId xmlns:a16="http://schemas.microsoft.com/office/drawing/2014/main" id="{FD0DE51C-0A26-FA4F-A38A-FEAC6AB052E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fld id="{03DC36F7-70E7-0E4C-A6A8-7088B1F8D78A}" type="slidenum">
              <a:rPr lang="en-US" altLang="en-US" sz="1200"/>
              <a:pPr eaLnBrk="1" hangingPunct="1"/>
              <a:t>56</a:t>
            </a:fld>
            <a:endParaRPr lang="en-US" altLang="en-US" sz="1200" dirty="0"/>
          </a:p>
        </p:txBody>
      </p:sp>
      <p:sp>
        <p:nvSpPr>
          <p:cNvPr id="73730" name="Rectangle 2">
            <a:extLst>
              <a:ext uri="{FF2B5EF4-FFF2-40B4-BE49-F238E27FC236}">
                <a16:creationId xmlns:a16="http://schemas.microsoft.com/office/drawing/2014/main" id="{BE2B6DB8-04C6-0A4F-A438-BDE9AB89409B}"/>
              </a:ext>
            </a:extLst>
          </p:cNvPr>
          <p:cNvSpPr>
            <a:spLocks noGrp="1" noRot="1" noChangeAspect="1" noChangeArrowheads="1" noTextEdit="1"/>
          </p:cNvSpPr>
          <p:nvPr>
            <p:ph type="sldImg"/>
          </p:nvPr>
        </p:nvSpPr>
        <p:spPr>
          <a:ln/>
        </p:spPr>
      </p:sp>
      <p:sp>
        <p:nvSpPr>
          <p:cNvPr id="73731" name="Rectangle 3">
            <a:extLst>
              <a:ext uri="{FF2B5EF4-FFF2-40B4-BE49-F238E27FC236}">
                <a16:creationId xmlns:a16="http://schemas.microsoft.com/office/drawing/2014/main" id="{5CFA2F98-233D-4144-9EB6-489951B8AB4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Tahoma" panose="020B0604030504040204" pitchFamily="34" charset="0"/>
              <a:ea typeface="ＭＳ Ｐゴシック" panose="020B0600070205080204" pitchFamily="34" charset="-128"/>
            </a:endParaRPr>
          </a:p>
        </p:txBody>
      </p:sp>
    </p:spTree>
    <p:extLst>
      <p:ext uri="{BB962C8B-B14F-4D97-AF65-F5344CB8AC3E}">
        <p14:creationId xmlns:p14="http://schemas.microsoft.com/office/powerpoint/2010/main" val="323224155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Rectangle 7">
            <a:extLst>
              <a:ext uri="{FF2B5EF4-FFF2-40B4-BE49-F238E27FC236}">
                <a16:creationId xmlns:a16="http://schemas.microsoft.com/office/drawing/2014/main" id="{476F2EE9-C61D-CA4B-814E-3E8D63BE8E4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fld id="{D807F555-5EA7-C741-AD62-139206CBD226}" type="slidenum">
              <a:rPr lang="en-US" altLang="en-US" sz="1200"/>
              <a:pPr eaLnBrk="1" hangingPunct="1"/>
              <a:t>57</a:t>
            </a:fld>
            <a:endParaRPr lang="en-US" altLang="en-US" sz="1200" dirty="0"/>
          </a:p>
        </p:txBody>
      </p:sp>
      <p:sp>
        <p:nvSpPr>
          <p:cNvPr id="77826" name="Rectangle 2">
            <a:extLst>
              <a:ext uri="{FF2B5EF4-FFF2-40B4-BE49-F238E27FC236}">
                <a16:creationId xmlns:a16="http://schemas.microsoft.com/office/drawing/2014/main" id="{81A1B930-28D2-F247-9E41-FEA311FCEE8F}"/>
              </a:ext>
            </a:extLst>
          </p:cNvPr>
          <p:cNvSpPr>
            <a:spLocks noGrp="1" noRot="1" noChangeAspect="1" noChangeArrowheads="1" noTextEdit="1"/>
          </p:cNvSpPr>
          <p:nvPr>
            <p:ph type="sldImg"/>
          </p:nvPr>
        </p:nvSpPr>
        <p:spPr>
          <a:ln/>
        </p:spPr>
      </p:sp>
      <p:sp>
        <p:nvSpPr>
          <p:cNvPr id="77827" name="Rectangle 3">
            <a:extLst>
              <a:ext uri="{FF2B5EF4-FFF2-40B4-BE49-F238E27FC236}">
                <a16:creationId xmlns:a16="http://schemas.microsoft.com/office/drawing/2014/main" id="{80FFE265-7874-5944-8554-D9F02773616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Tahoma" panose="020B0604030504040204" pitchFamily="34" charset="0"/>
              <a:ea typeface="ＭＳ Ｐゴシック" panose="020B0600070205080204" pitchFamily="34" charset="-128"/>
            </a:endParaRPr>
          </a:p>
        </p:txBody>
      </p:sp>
    </p:spTree>
    <p:extLst>
      <p:ext uri="{BB962C8B-B14F-4D97-AF65-F5344CB8AC3E}">
        <p14:creationId xmlns:p14="http://schemas.microsoft.com/office/powerpoint/2010/main" val="323829055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06338586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9130748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https://www.leaderu.com/philosophy/worldviewhistory.html</a:t>
            </a:r>
          </a:p>
          <a:p>
            <a:endParaRPr lang="en-US" dirty="0"/>
          </a:p>
          <a:p>
            <a:r>
              <a:rPr lang="en-US" dirty="0"/>
              <a:t>David Naugle is considered a Worldview Expert (Dallas Baptist Seminary)</a:t>
            </a:r>
          </a:p>
        </p:txBody>
      </p:sp>
    </p:spTree>
    <p:extLst>
      <p:ext uri="{BB962C8B-B14F-4D97-AF65-F5344CB8AC3E}">
        <p14:creationId xmlns:p14="http://schemas.microsoft.com/office/powerpoint/2010/main" val="38393058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Webster’s 1828 American Dictionary of the English Language</a:t>
            </a:r>
          </a:p>
          <a:p>
            <a:endParaRPr lang="en-US" dirty="0"/>
          </a:p>
          <a:p>
            <a:r>
              <a:rPr lang="en-US" dirty="0"/>
              <a:t>Philo – love</a:t>
            </a:r>
          </a:p>
          <a:p>
            <a:endParaRPr lang="en-US" dirty="0"/>
          </a:p>
        </p:txBody>
      </p:sp>
    </p:spTree>
    <p:extLst>
      <p:ext uri="{BB962C8B-B14F-4D97-AF65-F5344CB8AC3E}">
        <p14:creationId xmlns:p14="http://schemas.microsoft.com/office/powerpoint/2010/main" val="40955774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Webster’s 1828 American Dictionary of the English Language</a:t>
            </a:r>
          </a:p>
          <a:p>
            <a:endParaRPr lang="en-US" dirty="0"/>
          </a:p>
          <a:p>
            <a:r>
              <a:rPr lang="en-US" dirty="0"/>
              <a:t>Philo – love</a:t>
            </a:r>
          </a:p>
          <a:p>
            <a:endParaRPr lang="en-US" dirty="0"/>
          </a:p>
          <a:p>
            <a:pPr marL="0" marR="0" lvl="0" indent="0" defTabSz="457200" eaLnBrk="1" fontAlgn="auto" latinLnBrk="0" hangingPunct="1">
              <a:lnSpc>
                <a:spcPct val="117999"/>
              </a:lnSpc>
              <a:spcBef>
                <a:spcPts val="0"/>
              </a:spcBef>
              <a:spcAft>
                <a:spcPts val="0"/>
              </a:spcAft>
              <a:buClrTx/>
              <a:buSzTx/>
              <a:buFontTx/>
              <a:buNone/>
              <a:tabLst/>
              <a:defRPr/>
            </a:pPr>
            <a:r>
              <a:rPr lang="en-US" dirty="0">
                <a:solidFill>
                  <a:srgbClr val="FF0000"/>
                </a:solidFill>
              </a:rPr>
              <a:t>True religion and true </a:t>
            </a:r>
            <a:r>
              <a:rPr lang="en-US" i="1" dirty="0">
                <a:solidFill>
                  <a:srgbClr val="FF0000"/>
                </a:solidFill>
              </a:rPr>
              <a:t>philosophy</a:t>
            </a:r>
            <a:r>
              <a:rPr lang="en-US" dirty="0">
                <a:solidFill>
                  <a:srgbClr val="FF0000"/>
                </a:solidFill>
              </a:rPr>
              <a:t> must ultimately arrive at the same principle. </a:t>
            </a:r>
            <a:r>
              <a:rPr lang="en-US" i="1" dirty="0">
                <a:solidFill>
                  <a:srgbClr val="FF0000"/>
                </a:solidFill>
              </a:rPr>
              <a:t>S. S. Smith</a:t>
            </a:r>
            <a:r>
              <a:rPr lang="en-US" dirty="0">
                <a:solidFill>
                  <a:srgbClr val="FF0000"/>
                </a:solidFill>
              </a:rPr>
              <a:t>.</a:t>
            </a:r>
          </a:p>
          <a:p>
            <a:endParaRPr lang="en-US" dirty="0">
              <a:solidFill>
                <a:srgbClr val="FF0000"/>
              </a:solidFill>
            </a:endParaRPr>
          </a:p>
          <a:p>
            <a:endParaRPr lang="en-US" dirty="0"/>
          </a:p>
        </p:txBody>
      </p:sp>
    </p:spTree>
    <p:extLst>
      <p:ext uri="{BB962C8B-B14F-4D97-AF65-F5344CB8AC3E}">
        <p14:creationId xmlns:p14="http://schemas.microsoft.com/office/powerpoint/2010/main" val="27936807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defTabSz="457200" eaLnBrk="1" fontAlgn="auto" latinLnBrk="0" hangingPunct="1">
              <a:lnSpc>
                <a:spcPct val="117999"/>
              </a:lnSpc>
              <a:spcBef>
                <a:spcPts val="0"/>
              </a:spcBef>
              <a:spcAft>
                <a:spcPts val="0"/>
              </a:spcAft>
              <a:buClrTx/>
              <a:buSzTx/>
              <a:buFontTx/>
              <a:buNone/>
              <a:tabLst/>
              <a:defRPr/>
            </a:pPr>
            <a:r>
              <a:rPr lang="en-US" sz="2200" b="0" i="0" u="none" strike="noStrike" dirty="0">
                <a:effectLst/>
                <a:latin typeface="Helvetica Neue"/>
                <a:ea typeface="Helvetica Neue"/>
                <a:cs typeface="Helvetica Neue"/>
                <a:sym typeface="Helvetica Neue"/>
                <a:hlinkClick r:id="rId3" tooltip="What Is True Freedom? | Study"/>
              </a:rPr>
              <a:t>What Is True Freedom? | Studyjw.org  (Image)</a:t>
            </a:r>
          </a:p>
          <a:p>
            <a:endParaRPr lang="en-US" dirty="0"/>
          </a:p>
        </p:txBody>
      </p:sp>
    </p:spTree>
    <p:extLst>
      <p:ext uri="{BB962C8B-B14F-4D97-AF65-F5344CB8AC3E}">
        <p14:creationId xmlns:p14="http://schemas.microsoft.com/office/powerpoint/2010/main" val="35722220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defTabSz="457200" eaLnBrk="1" fontAlgn="auto" latinLnBrk="0" hangingPunct="1">
              <a:lnSpc>
                <a:spcPct val="117999"/>
              </a:lnSpc>
              <a:spcBef>
                <a:spcPts val="0"/>
              </a:spcBef>
              <a:spcAft>
                <a:spcPts val="0"/>
              </a:spcAft>
              <a:buClrTx/>
              <a:buSzTx/>
              <a:buFontTx/>
              <a:buNone/>
              <a:tabLst/>
              <a:defRPr/>
            </a:pPr>
            <a:r>
              <a:rPr lang="en-US" sz="2200" b="0" i="0" u="none" strike="noStrike" dirty="0">
                <a:effectLst/>
                <a:latin typeface="Helvetica Neue"/>
                <a:ea typeface="Helvetica Neue"/>
                <a:cs typeface="Helvetica Neue"/>
                <a:sym typeface="Helvetica Neue"/>
                <a:hlinkClick r:id="rId3" tooltip="What Is True Freedom? | Study"/>
              </a:rPr>
              <a:t>What Is True Freedom? | Studyjw.org  (Image)</a:t>
            </a:r>
          </a:p>
          <a:p>
            <a:endParaRPr lang="en-US" dirty="0"/>
          </a:p>
        </p:txBody>
      </p:sp>
    </p:spTree>
    <p:extLst>
      <p:ext uri="{BB962C8B-B14F-4D97-AF65-F5344CB8AC3E}">
        <p14:creationId xmlns:p14="http://schemas.microsoft.com/office/powerpoint/2010/main" val="277288126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2" cstate="print">
            <a:duotone>
              <a:prstClr val="black"/>
              <a:schemeClr val="tx2">
                <a:tint val="45000"/>
                <a:satMod val="400000"/>
              </a:schemeClr>
            </a:duotone>
          </a:blip>
          <a:srcRect t="33333"/>
          <a:stretch>
            <a:fillRect/>
          </a:stretch>
        </p:blipFill>
        <p:spPr>
          <a:xfrm>
            <a:off x="11716" y="0"/>
            <a:ext cx="13004800" cy="6502400"/>
          </a:xfrm>
          <a:prstGeom prst="rect">
            <a:avLst/>
          </a:prstGeom>
        </p:spPr>
      </p:pic>
      <p:sp>
        <p:nvSpPr>
          <p:cNvPr id="4" name="Date Placeholder 3"/>
          <p:cNvSpPr>
            <a:spLocks noGrp="1"/>
          </p:cNvSpPr>
          <p:nvPr>
            <p:ph type="dt" sz="half" idx="10"/>
          </p:nvPr>
        </p:nvSpPr>
        <p:spPr/>
        <p:txBody>
          <a:bodyPr/>
          <a:lstStyle/>
          <a:p>
            <a:fld id="{583A977F-2504-E741-85B4-8F01994E1F25}" type="datetimeFigureOut">
              <a:rPr lang="en-US" smtClean="0"/>
              <a:t>3/8/21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CB4B4D-7CA3-9044-876B-883B54F8677D}" type="slidenum">
              <a:rPr lang="en-US" smtClean="0"/>
              <a:t>‹#›</a:t>
            </a:fld>
            <a:endParaRPr lang="en-US" dirty="0"/>
          </a:p>
        </p:txBody>
      </p:sp>
      <p:sp>
        <p:nvSpPr>
          <p:cNvPr id="3" name="Subtitle 2"/>
          <p:cNvSpPr>
            <a:spLocks noGrp="1"/>
          </p:cNvSpPr>
          <p:nvPr>
            <p:ph type="subTitle" idx="1"/>
          </p:nvPr>
        </p:nvSpPr>
        <p:spPr>
          <a:xfrm>
            <a:off x="1733973" y="5527040"/>
            <a:ext cx="9103360" cy="2492587"/>
          </a:xfrm>
        </p:spPr>
        <p:txBody>
          <a:bodyPr>
            <a:normAutofit/>
          </a:bodyPr>
          <a:lstStyle>
            <a:lvl1pPr marL="0" indent="0" algn="ctr">
              <a:buNone/>
              <a:defRPr sz="2418" baseline="0">
                <a:solidFill>
                  <a:schemeClr val="tx2"/>
                </a:solidFill>
              </a:defRPr>
            </a:lvl1pPr>
            <a:lvl2pPr marL="650230" indent="0" algn="ctr">
              <a:buNone/>
              <a:defRPr>
                <a:solidFill>
                  <a:schemeClr val="tx1">
                    <a:tint val="75000"/>
                  </a:schemeClr>
                </a:solidFill>
              </a:defRPr>
            </a:lvl2pPr>
            <a:lvl3pPr marL="1300460" indent="0" algn="ctr">
              <a:buNone/>
              <a:defRPr>
                <a:solidFill>
                  <a:schemeClr val="tx1">
                    <a:tint val="75000"/>
                  </a:schemeClr>
                </a:solidFill>
              </a:defRPr>
            </a:lvl3pPr>
            <a:lvl4pPr marL="1950690" indent="0" algn="ctr">
              <a:buNone/>
              <a:defRPr>
                <a:solidFill>
                  <a:schemeClr val="tx1">
                    <a:tint val="75000"/>
                  </a:schemeClr>
                </a:solidFill>
              </a:defRPr>
            </a:lvl4pPr>
            <a:lvl5pPr marL="2600919" indent="0" algn="ctr">
              <a:buNone/>
              <a:defRPr>
                <a:solidFill>
                  <a:schemeClr val="tx1">
                    <a:tint val="75000"/>
                  </a:schemeClr>
                </a:solidFill>
              </a:defRPr>
            </a:lvl5pPr>
            <a:lvl6pPr marL="3251149" indent="0" algn="ctr">
              <a:buNone/>
              <a:defRPr>
                <a:solidFill>
                  <a:schemeClr val="tx1">
                    <a:tint val="75000"/>
                  </a:schemeClr>
                </a:solidFill>
              </a:defRPr>
            </a:lvl6pPr>
            <a:lvl7pPr marL="3901379" indent="0" algn="ctr">
              <a:buNone/>
              <a:defRPr>
                <a:solidFill>
                  <a:schemeClr val="tx1">
                    <a:tint val="75000"/>
                  </a:schemeClr>
                </a:solidFill>
              </a:defRPr>
            </a:lvl7pPr>
            <a:lvl8pPr marL="4551609" indent="0" algn="ctr">
              <a:buNone/>
              <a:defRPr>
                <a:solidFill>
                  <a:schemeClr val="tx1">
                    <a:tint val="75000"/>
                  </a:schemeClr>
                </a:solidFill>
              </a:defRPr>
            </a:lvl8pPr>
            <a:lvl9pPr marL="5201839" indent="0" algn="ctr">
              <a:buNone/>
              <a:defRPr>
                <a:solidFill>
                  <a:schemeClr val="tx1">
                    <a:tint val="75000"/>
                  </a:schemeClr>
                </a:solidFill>
              </a:defRPr>
            </a:lvl9pPr>
          </a:lstStyle>
          <a:p>
            <a:r>
              <a:rPr lang="en-US"/>
              <a:t>Click to edit Master subtitle style</a:t>
            </a:r>
            <a:endParaRPr lang="en-US" dirty="0"/>
          </a:p>
        </p:txBody>
      </p:sp>
      <p:sp>
        <p:nvSpPr>
          <p:cNvPr id="2" name="Title 1"/>
          <p:cNvSpPr>
            <a:spLocks noGrp="1"/>
          </p:cNvSpPr>
          <p:nvPr>
            <p:ph type="ctrTitle"/>
          </p:nvPr>
        </p:nvSpPr>
        <p:spPr>
          <a:xfrm>
            <a:off x="975360" y="2855664"/>
            <a:ext cx="11054080" cy="2090703"/>
          </a:xfrm>
        </p:spPr>
        <p:txBody>
          <a:bodyPr/>
          <a:lstStyle>
            <a:lvl1pPr algn="ctr">
              <a:defRPr sz="4551"/>
            </a:lvl1pPr>
          </a:lstStyle>
          <a:p>
            <a:r>
              <a:rPr lang="en-US"/>
              <a:t>Click to edit Master title style</a:t>
            </a:r>
            <a:endParaRPr lang="en-US" dirty="0"/>
          </a:p>
        </p:txBody>
      </p:sp>
    </p:spTree>
    <p:extLst>
      <p:ext uri="{BB962C8B-B14F-4D97-AF65-F5344CB8AC3E}">
        <p14:creationId xmlns:p14="http://schemas.microsoft.com/office/powerpoint/2010/main" val="42301447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E9A7C16-FAF2-2C41-B697-563997C522AD}" type="datetimeFigureOut">
              <a:rPr lang="en-US" smtClean="0"/>
              <a:t>3/8/21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CB4B4D-7CA3-9044-876B-883B54F8677D}" type="slidenum">
              <a:rPr lang="en-US" smtClean="0"/>
              <a:t>‹#›</a:t>
            </a:fld>
            <a:endParaRPr lang="en-US" dirty="0"/>
          </a:p>
        </p:txBody>
      </p:sp>
    </p:spTree>
    <p:extLst>
      <p:ext uri="{BB962C8B-B14F-4D97-AF65-F5344CB8AC3E}">
        <p14:creationId xmlns:p14="http://schemas.microsoft.com/office/powerpoint/2010/main" val="42788058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28480" y="390597"/>
            <a:ext cx="2926080" cy="832216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50240" y="390597"/>
            <a:ext cx="8561493" cy="832216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A19D9EA-0687-604F-B97A-763B6765DF9F}" type="datetimeFigureOut">
              <a:rPr lang="en-US" smtClean="0"/>
              <a:t>3/8/21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CB4B4D-7CA3-9044-876B-883B54F8677D}" type="slidenum">
              <a:rPr lang="en-US" smtClean="0"/>
              <a:t>‹#›</a:t>
            </a:fld>
            <a:endParaRPr lang="en-US" dirty="0"/>
          </a:p>
        </p:txBody>
      </p:sp>
    </p:spTree>
    <p:extLst>
      <p:ext uri="{BB962C8B-B14F-4D97-AF65-F5344CB8AC3E}">
        <p14:creationId xmlns:p14="http://schemas.microsoft.com/office/powerpoint/2010/main" val="42805337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50240" y="395113"/>
            <a:ext cx="11704320" cy="1621084"/>
          </a:xfrm>
        </p:spPr>
        <p:txBody>
          <a:bodyPr/>
          <a:lstStyle/>
          <a:p>
            <a:r>
              <a:rPr lang="en-US"/>
              <a:t>Click to edit Master title style</a:t>
            </a:r>
          </a:p>
        </p:txBody>
      </p:sp>
      <p:sp>
        <p:nvSpPr>
          <p:cNvPr id="3" name="Table Placeholder 2"/>
          <p:cNvSpPr>
            <a:spLocks noGrp="1"/>
          </p:cNvSpPr>
          <p:nvPr>
            <p:ph type="tbl" idx="1"/>
          </p:nvPr>
        </p:nvSpPr>
        <p:spPr>
          <a:xfrm>
            <a:off x="650240" y="2275841"/>
            <a:ext cx="11704320" cy="6436925"/>
          </a:xfrm>
        </p:spPr>
        <p:txBody>
          <a:bodyPr rtlCol="0">
            <a:normAutofit/>
          </a:bodyPr>
          <a:lstStyle/>
          <a:p>
            <a:pPr lvl="0"/>
            <a:endParaRPr lang="en-US" noProof="0" dirty="0"/>
          </a:p>
        </p:txBody>
      </p:sp>
      <p:sp>
        <p:nvSpPr>
          <p:cNvPr id="4" name="Date Placeholder 3">
            <a:extLst>
              <a:ext uri="{FF2B5EF4-FFF2-40B4-BE49-F238E27FC236}">
                <a16:creationId xmlns:a16="http://schemas.microsoft.com/office/drawing/2014/main" id="{951809E9-F6F4-C24E-8DAA-29627C32779E}"/>
              </a:ext>
            </a:extLst>
          </p:cNvPr>
          <p:cNvSpPr>
            <a:spLocks noGrp="1"/>
          </p:cNvSpPr>
          <p:nvPr>
            <p:ph type="dt" sz="half" idx="10"/>
          </p:nvPr>
        </p:nvSpPr>
        <p:spPr/>
        <p:txBody>
          <a:bodyPr/>
          <a:lstStyle>
            <a:lvl1pPr>
              <a:defRPr/>
            </a:lvl1pPr>
          </a:lstStyle>
          <a:p>
            <a:pPr>
              <a:defRPr/>
            </a:pPr>
            <a:endParaRPr lang="en-US" dirty="0"/>
          </a:p>
        </p:txBody>
      </p:sp>
      <p:sp>
        <p:nvSpPr>
          <p:cNvPr id="5" name="Footer Placeholder 4">
            <a:extLst>
              <a:ext uri="{FF2B5EF4-FFF2-40B4-BE49-F238E27FC236}">
                <a16:creationId xmlns:a16="http://schemas.microsoft.com/office/drawing/2014/main" id="{F6FF80BD-85D9-2B46-9208-6E0C842DDB30}"/>
              </a:ext>
            </a:extLst>
          </p:cNvPr>
          <p:cNvSpPr>
            <a:spLocks noGrp="1"/>
          </p:cNvSpPr>
          <p:nvPr>
            <p:ph type="ftr" sz="quarter" idx="11"/>
          </p:nvPr>
        </p:nvSpPr>
        <p:spPr/>
        <p:txBody>
          <a:bodyPr/>
          <a:lstStyle>
            <a:lvl1pPr>
              <a:defRPr/>
            </a:lvl1pPr>
          </a:lstStyle>
          <a:p>
            <a:pPr>
              <a:defRPr/>
            </a:pPr>
            <a:r>
              <a:rPr lang="en-US" dirty="0"/>
              <a:t>Copyright Foundation for American Christian Education 2005</a:t>
            </a:r>
          </a:p>
        </p:txBody>
      </p:sp>
      <p:sp>
        <p:nvSpPr>
          <p:cNvPr id="6" name="Slide Number Placeholder 5">
            <a:extLst>
              <a:ext uri="{FF2B5EF4-FFF2-40B4-BE49-F238E27FC236}">
                <a16:creationId xmlns:a16="http://schemas.microsoft.com/office/drawing/2014/main" id="{67107FEB-E9A8-6849-8A6D-5A69F13D66B1}"/>
              </a:ext>
            </a:extLst>
          </p:cNvPr>
          <p:cNvSpPr>
            <a:spLocks noGrp="1"/>
          </p:cNvSpPr>
          <p:nvPr>
            <p:ph type="sldNum" sz="quarter" idx="12"/>
          </p:nvPr>
        </p:nvSpPr>
        <p:spPr/>
        <p:txBody>
          <a:bodyPr/>
          <a:lstStyle>
            <a:lvl1pPr>
              <a:defRPr/>
            </a:lvl1pPr>
          </a:lstStyle>
          <a:p>
            <a:fld id="{118F8A07-DC18-B445-984A-7026A10A8918}" type="slidenum">
              <a:rPr lang="en-US" altLang="en-US"/>
              <a:pPr/>
              <a:t>‹#›</a:t>
            </a:fld>
            <a:endParaRPr lang="en-US" altLang="en-US" dirty="0"/>
          </a:p>
        </p:txBody>
      </p:sp>
    </p:spTree>
    <p:extLst>
      <p:ext uri="{BB962C8B-B14F-4D97-AF65-F5344CB8AC3E}">
        <p14:creationId xmlns:p14="http://schemas.microsoft.com/office/powerpoint/2010/main" val="2741283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4" name="Date Placeholder 3"/>
          <p:cNvSpPr>
            <a:spLocks noGrp="1"/>
          </p:cNvSpPr>
          <p:nvPr>
            <p:ph type="dt" sz="half" idx="10"/>
          </p:nvPr>
        </p:nvSpPr>
        <p:spPr/>
        <p:txBody>
          <a:bodyPr/>
          <a:lstStyle/>
          <a:p>
            <a:fld id="{E90C4CEC-16D5-4229-B4DE-FDE9B679D7E2}" type="datetimeFigureOut">
              <a:rPr lang="en-US" smtClean="0"/>
              <a:t>3/8/21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DBAE4E6-4D12-4A48-9B6B-6FA0B79BEE93}" type="slidenum">
              <a:rPr lang="en-US" smtClean="0"/>
              <a:t>‹#›</a:t>
            </a:fld>
            <a:endParaRPr lang="en-US" dirty="0"/>
          </a:p>
        </p:txBody>
      </p:sp>
      <p:sp>
        <p:nvSpPr>
          <p:cNvPr id="8" name="Content Placeholder 7"/>
          <p:cNvSpPr>
            <a:spLocks noGrp="1"/>
          </p:cNvSpPr>
          <p:nvPr>
            <p:ph sz="quarter" idx="1"/>
          </p:nvPr>
        </p:nvSpPr>
        <p:spPr>
          <a:xfrm>
            <a:off x="1300480" y="2059093"/>
            <a:ext cx="11054080" cy="65024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22855637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1"/>
        </a:solidFill>
        <a:effectLst/>
      </p:bgPr>
    </p:bg>
    <p:spTree>
      <p:nvGrpSpPr>
        <p:cNvPr id="1" name=""/>
        <p:cNvGrpSpPr/>
        <p:nvPr/>
      </p:nvGrpSpPr>
      <p:grpSpPr>
        <a:xfrm>
          <a:off x="0" y="0"/>
          <a:ext cx="0" cy="0"/>
          <a:chOff x="0" y="0"/>
          <a:chExt cx="0" cy="0"/>
        </a:xfrm>
      </p:grpSpPr>
      <p:grpSp>
        <p:nvGrpSpPr>
          <p:cNvPr id="4" name="Group 168"/>
          <p:cNvGrpSpPr>
            <a:grpSpLocks/>
          </p:cNvGrpSpPr>
          <p:nvPr/>
        </p:nvGrpSpPr>
        <p:grpSpPr bwMode="auto">
          <a:xfrm>
            <a:off x="0" y="-27093"/>
            <a:ext cx="13004800" cy="9780693"/>
            <a:chOff x="0" y="-12"/>
            <a:chExt cx="5760" cy="4332"/>
          </a:xfrm>
        </p:grpSpPr>
        <p:sp>
          <p:nvSpPr>
            <p:cNvPr id="5" name="Rectangle 163"/>
            <p:cNvSpPr>
              <a:spLocks noChangeArrowheads="1"/>
            </p:cNvSpPr>
            <p:nvPr userDrawn="1"/>
          </p:nvSpPr>
          <p:spPr bwMode="hidden">
            <a:xfrm>
              <a:off x="1104" y="1008"/>
              <a:ext cx="4656" cy="3312"/>
            </a:xfrm>
            <a:prstGeom prst="rect">
              <a:avLst/>
            </a:prstGeom>
            <a:gradFill rotWithShape="0">
              <a:gsLst>
                <a:gs pos="0">
                  <a:schemeClr val="bg2"/>
                </a:gs>
                <a:gs pos="50000">
                  <a:schemeClr val="bg1"/>
                </a:gs>
                <a:gs pos="100000">
                  <a:schemeClr val="bg2"/>
                </a:gs>
              </a:gsLst>
              <a:lin ang="2700000" scaled="1"/>
            </a:gradFill>
            <a:ln w="9525">
              <a:noFill/>
              <a:miter lim="800000"/>
              <a:headEnd/>
              <a:tailEnd/>
            </a:ln>
            <a:effectLst/>
          </p:spPr>
          <p:txBody>
            <a:bodyPr wrap="none" anchor="ctr"/>
            <a:lstStyle/>
            <a:p>
              <a:pPr>
                <a:defRPr/>
              </a:pPr>
              <a:endParaRPr lang="en-US" sz="5973" dirty="0"/>
            </a:p>
          </p:txBody>
        </p:sp>
        <p:grpSp>
          <p:nvGrpSpPr>
            <p:cNvPr id="6" name="Group 166"/>
            <p:cNvGrpSpPr>
              <a:grpSpLocks/>
            </p:cNvGrpSpPr>
            <p:nvPr userDrawn="1"/>
          </p:nvGrpSpPr>
          <p:grpSpPr bwMode="auto">
            <a:xfrm>
              <a:off x="-1261" y="-157"/>
              <a:ext cx="7021" cy="1190"/>
              <a:chOff x="-1261" y="-154"/>
              <a:chExt cx="7021" cy="1190"/>
            </a:xfrm>
          </p:grpSpPr>
          <p:sp>
            <p:nvSpPr>
              <p:cNvPr id="8" name="Freeform 164"/>
              <p:cNvSpPr>
                <a:spLocks/>
              </p:cNvSpPr>
              <p:nvPr userDrawn="1"/>
            </p:nvSpPr>
            <p:spPr bwMode="ltGray">
              <a:xfrm>
                <a:off x="0" y="4"/>
                <a:ext cx="5760" cy="1032"/>
              </a:xfrm>
              <a:custGeom>
                <a:avLst/>
                <a:gdLst>
                  <a:gd name="T0" fmla="*/ 4848 w 4848"/>
                  <a:gd name="T1" fmla="*/ 432 h 432"/>
                  <a:gd name="T2" fmla="*/ 0 w 4848"/>
                  <a:gd name="T3" fmla="*/ 432 h 432"/>
                  <a:gd name="T4" fmla="*/ 0 w 4848"/>
                  <a:gd name="T5" fmla="*/ 0 h 432"/>
                  <a:gd name="T6" fmla="*/ 4848 w 4848"/>
                  <a:gd name="T7" fmla="*/ 0 h 432"/>
                  <a:gd name="T8" fmla="*/ 4848 w 4848"/>
                  <a:gd name="T9" fmla="*/ 432 h 4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48" h="432">
                    <a:moveTo>
                      <a:pt x="4848" y="432"/>
                    </a:moveTo>
                    <a:lnTo>
                      <a:pt x="0" y="432"/>
                    </a:lnTo>
                    <a:lnTo>
                      <a:pt x="0" y="0"/>
                    </a:lnTo>
                    <a:lnTo>
                      <a:pt x="4848" y="0"/>
                    </a:lnTo>
                    <a:lnTo>
                      <a:pt x="4848" y="432"/>
                    </a:lnTo>
                    <a:close/>
                  </a:path>
                </a:pathLst>
              </a:custGeom>
              <a:solidFill>
                <a:schemeClr val="hlink"/>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sz="5973" dirty="0"/>
              </a:p>
            </p:txBody>
          </p:sp>
          <p:grpSp>
            <p:nvGrpSpPr>
              <p:cNvPr id="9" name="Group 165"/>
              <p:cNvGrpSpPr>
                <a:grpSpLocks/>
              </p:cNvGrpSpPr>
              <p:nvPr userDrawn="1"/>
            </p:nvGrpSpPr>
            <p:grpSpPr bwMode="auto">
              <a:xfrm>
                <a:off x="333" y="-9"/>
                <a:ext cx="5176" cy="1044"/>
                <a:chOff x="333" y="-9"/>
                <a:chExt cx="5176" cy="1044"/>
              </a:xfrm>
            </p:grpSpPr>
            <p:sp>
              <p:nvSpPr>
                <p:cNvPr id="38" name="Freeform 10"/>
                <p:cNvSpPr>
                  <a:spLocks/>
                </p:cNvSpPr>
                <p:nvPr userDrawn="1"/>
              </p:nvSpPr>
              <p:spPr bwMode="ltGray">
                <a:xfrm>
                  <a:off x="3230" y="949"/>
                  <a:ext cx="17" cy="20"/>
                </a:xfrm>
                <a:custGeom>
                  <a:avLst/>
                  <a:gdLst>
                    <a:gd name="T0" fmla="*/ 5 w 15"/>
                    <a:gd name="T1" fmla="*/ 11 h 23"/>
                    <a:gd name="T2" fmla="*/ 15 w 15"/>
                    <a:gd name="T3" fmla="*/ 5 h 23"/>
                    <a:gd name="T4" fmla="*/ 13 w 15"/>
                    <a:gd name="T5" fmla="*/ 17 h 23"/>
                    <a:gd name="T6" fmla="*/ 5 w 15"/>
                    <a:gd name="T7" fmla="*/ 11 h 2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5" h="23">
                      <a:moveTo>
                        <a:pt x="5" y="11"/>
                      </a:moveTo>
                      <a:cubicBezTo>
                        <a:pt x="2" y="1"/>
                        <a:pt x="7" y="0"/>
                        <a:pt x="15" y="5"/>
                      </a:cubicBezTo>
                      <a:cubicBezTo>
                        <a:pt x="14" y="9"/>
                        <a:pt x="15" y="13"/>
                        <a:pt x="13" y="17"/>
                      </a:cubicBezTo>
                      <a:cubicBezTo>
                        <a:pt x="9" y="23"/>
                        <a:pt x="0" y="16"/>
                        <a:pt x="5" y="11"/>
                      </a:cubicBezTo>
                      <a:close/>
                    </a:path>
                  </a:pathLst>
                </a:custGeom>
                <a:solidFill>
                  <a:schemeClr val="folHlink"/>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sz="5973" dirty="0"/>
                </a:p>
              </p:txBody>
            </p:sp>
            <p:sp>
              <p:nvSpPr>
                <p:cNvPr id="39" name="Freeform 11"/>
                <p:cNvSpPr>
                  <a:spLocks/>
                </p:cNvSpPr>
                <p:nvPr userDrawn="1"/>
              </p:nvSpPr>
              <p:spPr bwMode="ltGray">
                <a:xfrm>
                  <a:off x="3406" y="1015"/>
                  <a:ext cx="21" cy="20"/>
                </a:xfrm>
                <a:custGeom>
                  <a:avLst/>
                  <a:gdLst>
                    <a:gd name="T0" fmla="*/ 3 w 20"/>
                    <a:gd name="T1" fmla="*/ 13 h 23"/>
                    <a:gd name="T2" fmla="*/ 11 w 20"/>
                    <a:gd name="T3" fmla="*/ 3 h 23"/>
                    <a:gd name="T4" fmla="*/ 7 w 20"/>
                    <a:gd name="T5" fmla="*/ 19 h 23"/>
                    <a:gd name="T6" fmla="*/ 3 w 20"/>
                    <a:gd name="T7" fmla="*/ 13 h 2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0" h="23">
                      <a:moveTo>
                        <a:pt x="3" y="13"/>
                      </a:moveTo>
                      <a:cubicBezTo>
                        <a:pt x="0" y="5"/>
                        <a:pt x="2" y="0"/>
                        <a:pt x="11" y="3"/>
                      </a:cubicBezTo>
                      <a:cubicBezTo>
                        <a:pt x="16" y="10"/>
                        <a:pt x="20" y="23"/>
                        <a:pt x="7" y="19"/>
                      </a:cubicBezTo>
                      <a:cubicBezTo>
                        <a:pt x="6" y="17"/>
                        <a:pt x="3" y="13"/>
                        <a:pt x="3" y="13"/>
                      </a:cubicBezTo>
                      <a:close/>
                    </a:path>
                  </a:pathLst>
                </a:custGeom>
                <a:solidFill>
                  <a:schemeClr val="folHlink"/>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sz="5973" dirty="0"/>
                </a:p>
              </p:txBody>
            </p:sp>
            <p:sp>
              <p:nvSpPr>
                <p:cNvPr id="40" name="Freeform 12"/>
                <p:cNvSpPr>
                  <a:spLocks/>
                </p:cNvSpPr>
                <p:nvPr userDrawn="1"/>
              </p:nvSpPr>
              <p:spPr bwMode="ltGray">
                <a:xfrm>
                  <a:off x="2909" y="908"/>
                  <a:ext cx="31" cy="34"/>
                </a:xfrm>
                <a:custGeom>
                  <a:avLst/>
                  <a:gdLst>
                    <a:gd name="T0" fmla="*/ 16 w 30"/>
                    <a:gd name="T1" fmla="*/ 33 h 42"/>
                    <a:gd name="T2" fmla="*/ 8 w 30"/>
                    <a:gd name="T3" fmla="*/ 21 h 42"/>
                    <a:gd name="T4" fmla="*/ 0 w 30"/>
                    <a:gd name="T5" fmla="*/ 9 h 42"/>
                    <a:gd name="T6" fmla="*/ 16 w 30"/>
                    <a:gd name="T7" fmla="*/ 3 h 42"/>
                    <a:gd name="T8" fmla="*/ 30 w 30"/>
                    <a:gd name="T9" fmla="*/ 23 h 42"/>
                    <a:gd name="T10" fmla="*/ 28 w 30"/>
                    <a:gd name="T11" fmla="*/ 31 h 42"/>
                    <a:gd name="T12" fmla="*/ 16 w 30"/>
                    <a:gd name="T13" fmla="*/ 33 h 4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 h="42">
                      <a:moveTo>
                        <a:pt x="16" y="33"/>
                      </a:moveTo>
                      <a:cubicBezTo>
                        <a:pt x="3" y="20"/>
                        <a:pt x="15" y="34"/>
                        <a:pt x="8" y="21"/>
                      </a:cubicBezTo>
                      <a:cubicBezTo>
                        <a:pt x="6" y="17"/>
                        <a:pt x="0" y="9"/>
                        <a:pt x="0" y="9"/>
                      </a:cubicBezTo>
                      <a:cubicBezTo>
                        <a:pt x="5" y="1"/>
                        <a:pt x="7" y="0"/>
                        <a:pt x="16" y="3"/>
                      </a:cubicBezTo>
                      <a:cubicBezTo>
                        <a:pt x="25" y="16"/>
                        <a:pt x="10" y="16"/>
                        <a:pt x="30" y="23"/>
                      </a:cubicBezTo>
                      <a:cubicBezTo>
                        <a:pt x="29" y="26"/>
                        <a:pt x="30" y="29"/>
                        <a:pt x="28" y="31"/>
                      </a:cubicBezTo>
                      <a:cubicBezTo>
                        <a:pt x="15" y="42"/>
                        <a:pt x="16" y="38"/>
                        <a:pt x="16" y="33"/>
                      </a:cubicBezTo>
                      <a:close/>
                    </a:path>
                  </a:pathLst>
                </a:custGeom>
                <a:solidFill>
                  <a:schemeClr val="folHlink"/>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sz="5973" dirty="0"/>
                </a:p>
              </p:txBody>
            </p:sp>
            <p:sp>
              <p:nvSpPr>
                <p:cNvPr id="41" name="Freeform 13"/>
                <p:cNvSpPr>
                  <a:spLocks/>
                </p:cNvSpPr>
                <p:nvPr userDrawn="1"/>
              </p:nvSpPr>
              <p:spPr bwMode="ltGray">
                <a:xfrm>
                  <a:off x="2551" y="940"/>
                  <a:ext cx="25" cy="12"/>
                </a:xfrm>
                <a:custGeom>
                  <a:avLst/>
                  <a:gdLst>
                    <a:gd name="T0" fmla="*/ 15 w 25"/>
                    <a:gd name="T1" fmla="*/ 16 h 16"/>
                    <a:gd name="T2" fmla="*/ 3 w 25"/>
                    <a:gd name="T3" fmla="*/ 8 h 16"/>
                    <a:gd name="T4" fmla="*/ 15 w 25"/>
                    <a:gd name="T5" fmla="*/ 0 h 16"/>
                    <a:gd name="T6" fmla="*/ 15 w 25"/>
                    <a:gd name="T7" fmla="*/ 16 h 1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5" h="16">
                      <a:moveTo>
                        <a:pt x="15" y="16"/>
                      </a:moveTo>
                      <a:cubicBezTo>
                        <a:pt x="10" y="15"/>
                        <a:pt x="0" y="12"/>
                        <a:pt x="3" y="8"/>
                      </a:cubicBezTo>
                      <a:cubicBezTo>
                        <a:pt x="6" y="4"/>
                        <a:pt x="15" y="0"/>
                        <a:pt x="15" y="0"/>
                      </a:cubicBezTo>
                      <a:cubicBezTo>
                        <a:pt x="17" y="3"/>
                        <a:pt x="25" y="16"/>
                        <a:pt x="15" y="16"/>
                      </a:cubicBezTo>
                      <a:close/>
                    </a:path>
                  </a:pathLst>
                </a:custGeom>
                <a:solidFill>
                  <a:schemeClr val="folHlink"/>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sz="5973" dirty="0"/>
                </a:p>
              </p:txBody>
            </p:sp>
            <p:sp>
              <p:nvSpPr>
                <p:cNvPr id="42" name="Freeform 14"/>
                <p:cNvSpPr>
                  <a:spLocks/>
                </p:cNvSpPr>
                <p:nvPr userDrawn="1"/>
              </p:nvSpPr>
              <p:spPr bwMode="ltGray">
                <a:xfrm>
                  <a:off x="2443" y="954"/>
                  <a:ext cx="65" cy="39"/>
                </a:xfrm>
                <a:custGeom>
                  <a:avLst/>
                  <a:gdLst>
                    <a:gd name="T0" fmla="*/ 14 w 65"/>
                    <a:gd name="T1" fmla="*/ 24 h 46"/>
                    <a:gd name="T2" fmla="*/ 30 w 65"/>
                    <a:gd name="T3" fmla="*/ 4 h 46"/>
                    <a:gd name="T4" fmla="*/ 42 w 65"/>
                    <a:gd name="T5" fmla="*/ 0 h 46"/>
                    <a:gd name="T6" fmla="*/ 58 w 65"/>
                    <a:gd name="T7" fmla="*/ 12 h 46"/>
                    <a:gd name="T8" fmla="*/ 32 w 65"/>
                    <a:gd name="T9" fmla="*/ 26 h 46"/>
                    <a:gd name="T10" fmla="*/ 12 w 65"/>
                    <a:gd name="T11" fmla="*/ 46 h 46"/>
                    <a:gd name="T12" fmla="*/ 8 w 65"/>
                    <a:gd name="T13" fmla="*/ 20 h 46"/>
                    <a:gd name="T14" fmla="*/ 12 w 65"/>
                    <a:gd name="T15" fmla="*/ 14 h 46"/>
                    <a:gd name="T16" fmla="*/ 14 w 65"/>
                    <a:gd name="T17" fmla="*/ 24 h 4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5" h="46">
                      <a:moveTo>
                        <a:pt x="14" y="24"/>
                      </a:moveTo>
                      <a:cubicBezTo>
                        <a:pt x="18" y="13"/>
                        <a:pt x="16" y="9"/>
                        <a:pt x="30" y="4"/>
                      </a:cubicBezTo>
                      <a:cubicBezTo>
                        <a:pt x="34" y="3"/>
                        <a:pt x="42" y="0"/>
                        <a:pt x="42" y="0"/>
                      </a:cubicBezTo>
                      <a:cubicBezTo>
                        <a:pt x="50" y="1"/>
                        <a:pt x="65" y="0"/>
                        <a:pt x="58" y="12"/>
                      </a:cubicBezTo>
                      <a:cubicBezTo>
                        <a:pt x="53" y="21"/>
                        <a:pt x="40" y="21"/>
                        <a:pt x="32" y="26"/>
                      </a:cubicBezTo>
                      <a:cubicBezTo>
                        <a:pt x="26" y="35"/>
                        <a:pt x="23" y="42"/>
                        <a:pt x="12" y="46"/>
                      </a:cubicBezTo>
                      <a:cubicBezTo>
                        <a:pt x="0" y="42"/>
                        <a:pt x="5" y="30"/>
                        <a:pt x="8" y="20"/>
                      </a:cubicBezTo>
                      <a:cubicBezTo>
                        <a:pt x="9" y="18"/>
                        <a:pt x="10" y="13"/>
                        <a:pt x="12" y="14"/>
                      </a:cubicBezTo>
                      <a:cubicBezTo>
                        <a:pt x="15" y="16"/>
                        <a:pt x="13" y="21"/>
                        <a:pt x="14" y="24"/>
                      </a:cubicBezTo>
                      <a:close/>
                    </a:path>
                  </a:pathLst>
                </a:custGeom>
                <a:solidFill>
                  <a:schemeClr val="folHlink"/>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sz="5973" dirty="0"/>
                </a:p>
              </p:txBody>
            </p:sp>
            <p:sp>
              <p:nvSpPr>
                <p:cNvPr id="43" name="Freeform 15"/>
                <p:cNvSpPr>
                  <a:spLocks/>
                </p:cNvSpPr>
                <p:nvPr userDrawn="1"/>
              </p:nvSpPr>
              <p:spPr bwMode="ltGray">
                <a:xfrm>
                  <a:off x="2375" y="952"/>
                  <a:ext cx="68" cy="39"/>
                </a:xfrm>
                <a:custGeom>
                  <a:avLst/>
                  <a:gdLst>
                    <a:gd name="T0" fmla="*/ 0 w 69"/>
                    <a:gd name="T1" fmla="*/ 31 h 47"/>
                    <a:gd name="T2" fmla="*/ 18 w 69"/>
                    <a:gd name="T3" fmla="*/ 25 h 47"/>
                    <a:gd name="T4" fmla="*/ 52 w 69"/>
                    <a:gd name="T5" fmla="*/ 1 h 47"/>
                    <a:gd name="T6" fmla="*/ 64 w 69"/>
                    <a:gd name="T7" fmla="*/ 3 h 47"/>
                    <a:gd name="T8" fmla="*/ 50 w 69"/>
                    <a:gd name="T9" fmla="*/ 19 h 47"/>
                    <a:gd name="T10" fmla="*/ 28 w 69"/>
                    <a:gd name="T11" fmla="*/ 33 h 47"/>
                    <a:gd name="T12" fmla="*/ 22 w 69"/>
                    <a:gd name="T13" fmla="*/ 47 h 47"/>
                    <a:gd name="T14" fmla="*/ 16 w 69"/>
                    <a:gd name="T15" fmla="*/ 45 h 47"/>
                    <a:gd name="T16" fmla="*/ 12 w 69"/>
                    <a:gd name="T17" fmla="*/ 39 h 47"/>
                    <a:gd name="T18" fmla="*/ 0 w 69"/>
                    <a:gd name="T19" fmla="*/ 35 h 47"/>
                    <a:gd name="T20" fmla="*/ 0 w 69"/>
                    <a:gd name="T21" fmla="*/ 31 h 4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9" h="47">
                      <a:moveTo>
                        <a:pt x="0" y="31"/>
                      </a:moveTo>
                      <a:cubicBezTo>
                        <a:pt x="7" y="24"/>
                        <a:pt x="9" y="22"/>
                        <a:pt x="18" y="25"/>
                      </a:cubicBezTo>
                      <a:cubicBezTo>
                        <a:pt x="25" y="4"/>
                        <a:pt x="36" y="12"/>
                        <a:pt x="52" y="1"/>
                      </a:cubicBezTo>
                      <a:cubicBezTo>
                        <a:pt x="56" y="2"/>
                        <a:pt x="61" y="0"/>
                        <a:pt x="64" y="3"/>
                      </a:cubicBezTo>
                      <a:cubicBezTo>
                        <a:pt x="69" y="8"/>
                        <a:pt x="50" y="19"/>
                        <a:pt x="50" y="19"/>
                      </a:cubicBezTo>
                      <a:cubicBezTo>
                        <a:pt x="46" y="31"/>
                        <a:pt x="35" y="22"/>
                        <a:pt x="28" y="33"/>
                      </a:cubicBezTo>
                      <a:cubicBezTo>
                        <a:pt x="31" y="41"/>
                        <a:pt x="31" y="44"/>
                        <a:pt x="22" y="47"/>
                      </a:cubicBezTo>
                      <a:cubicBezTo>
                        <a:pt x="20" y="46"/>
                        <a:pt x="18" y="46"/>
                        <a:pt x="16" y="45"/>
                      </a:cubicBezTo>
                      <a:cubicBezTo>
                        <a:pt x="14" y="43"/>
                        <a:pt x="14" y="40"/>
                        <a:pt x="12" y="39"/>
                      </a:cubicBezTo>
                      <a:cubicBezTo>
                        <a:pt x="8" y="37"/>
                        <a:pt x="0" y="35"/>
                        <a:pt x="0" y="35"/>
                      </a:cubicBezTo>
                      <a:cubicBezTo>
                        <a:pt x="2" y="26"/>
                        <a:pt x="3" y="25"/>
                        <a:pt x="0" y="31"/>
                      </a:cubicBezTo>
                      <a:close/>
                    </a:path>
                  </a:pathLst>
                </a:custGeom>
                <a:solidFill>
                  <a:schemeClr val="folHlink"/>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sz="5973" dirty="0"/>
                </a:p>
              </p:txBody>
            </p:sp>
            <p:sp>
              <p:nvSpPr>
                <p:cNvPr id="44" name="Freeform 16"/>
                <p:cNvSpPr>
                  <a:spLocks/>
                </p:cNvSpPr>
                <p:nvPr userDrawn="1"/>
              </p:nvSpPr>
              <p:spPr bwMode="ltGray">
                <a:xfrm>
                  <a:off x="2007" y="739"/>
                  <a:ext cx="354" cy="228"/>
                </a:xfrm>
                <a:custGeom>
                  <a:avLst/>
                  <a:gdLst>
                    <a:gd name="T0" fmla="*/ 10 w 355"/>
                    <a:gd name="T1" fmla="*/ 4 h 277"/>
                    <a:gd name="T2" fmla="*/ 36 w 355"/>
                    <a:gd name="T3" fmla="*/ 18 h 277"/>
                    <a:gd name="T4" fmla="*/ 46 w 355"/>
                    <a:gd name="T5" fmla="*/ 30 h 277"/>
                    <a:gd name="T6" fmla="*/ 76 w 355"/>
                    <a:gd name="T7" fmla="*/ 52 h 277"/>
                    <a:gd name="T8" fmla="*/ 92 w 355"/>
                    <a:gd name="T9" fmla="*/ 66 h 277"/>
                    <a:gd name="T10" fmla="*/ 122 w 355"/>
                    <a:gd name="T11" fmla="*/ 98 h 277"/>
                    <a:gd name="T12" fmla="*/ 136 w 355"/>
                    <a:gd name="T13" fmla="*/ 128 h 277"/>
                    <a:gd name="T14" fmla="*/ 148 w 355"/>
                    <a:gd name="T15" fmla="*/ 132 h 277"/>
                    <a:gd name="T16" fmla="*/ 154 w 355"/>
                    <a:gd name="T17" fmla="*/ 150 h 277"/>
                    <a:gd name="T18" fmla="*/ 176 w 355"/>
                    <a:gd name="T19" fmla="*/ 152 h 277"/>
                    <a:gd name="T20" fmla="*/ 170 w 355"/>
                    <a:gd name="T21" fmla="*/ 196 h 277"/>
                    <a:gd name="T22" fmla="*/ 180 w 355"/>
                    <a:gd name="T23" fmla="*/ 224 h 277"/>
                    <a:gd name="T24" fmla="*/ 198 w 355"/>
                    <a:gd name="T25" fmla="*/ 232 h 277"/>
                    <a:gd name="T26" fmla="*/ 216 w 355"/>
                    <a:gd name="T27" fmla="*/ 234 h 277"/>
                    <a:gd name="T28" fmla="*/ 236 w 355"/>
                    <a:gd name="T29" fmla="*/ 242 h 277"/>
                    <a:gd name="T30" fmla="*/ 254 w 355"/>
                    <a:gd name="T31" fmla="*/ 236 h 277"/>
                    <a:gd name="T32" fmla="*/ 272 w 355"/>
                    <a:gd name="T33" fmla="*/ 248 h 277"/>
                    <a:gd name="T34" fmla="*/ 296 w 355"/>
                    <a:gd name="T35" fmla="*/ 256 h 277"/>
                    <a:gd name="T36" fmla="*/ 314 w 355"/>
                    <a:gd name="T37" fmla="*/ 264 h 277"/>
                    <a:gd name="T38" fmla="*/ 352 w 355"/>
                    <a:gd name="T39" fmla="*/ 266 h 277"/>
                    <a:gd name="T40" fmla="*/ 342 w 355"/>
                    <a:gd name="T41" fmla="*/ 274 h 277"/>
                    <a:gd name="T42" fmla="*/ 322 w 355"/>
                    <a:gd name="T43" fmla="*/ 272 h 277"/>
                    <a:gd name="T44" fmla="*/ 300 w 355"/>
                    <a:gd name="T45" fmla="*/ 270 h 277"/>
                    <a:gd name="T46" fmla="*/ 288 w 355"/>
                    <a:gd name="T47" fmla="*/ 266 h 277"/>
                    <a:gd name="T48" fmla="*/ 252 w 355"/>
                    <a:gd name="T49" fmla="*/ 264 h 277"/>
                    <a:gd name="T50" fmla="*/ 234 w 355"/>
                    <a:gd name="T51" fmla="*/ 260 h 277"/>
                    <a:gd name="T52" fmla="*/ 172 w 355"/>
                    <a:gd name="T53" fmla="*/ 242 h 277"/>
                    <a:gd name="T54" fmla="*/ 160 w 355"/>
                    <a:gd name="T55" fmla="*/ 216 h 277"/>
                    <a:gd name="T56" fmla="*/ 126 w 355"/>
                    <a:gd name="T57" fmla="*/ 200 h 277"/>
                    <a:gd name="T58" fmla="*/ 108 w 355"/>
                    <a:gd name="T59" fmla="*/ 186 h 277"/>
                    <a:gd name="T60" fmla="*/ 94 w 355"/>
                    <a:gd name="T61" fmla="*/ 158 h 277"/>
                    <a:gd name="T62" fmla="*/ 68 w 355"/>
                    <a:gd name="T63" fmla="*/ 108 h 277"/>
                    <a:gd name="T64" fmla="*/ 64 w 355"/>
                    <a:gd name="T65" fmla="*/ 102 h 277"/>
                    <a:gd name="T66" fmla="*/ 58 w 355"/>
                    <a:gd name="T67" fmla="*/ 100 h 277"/>
                    <a:gd name="T68" fmla="*/ 54 w 355"/>
                    <a:gd name="T69" fmla="*/ 88 h 277"/>
                    <a:gd name="T70" fmla="*/ 38 w 355"/>
                    <a:gd name="T71" fmla="*/ 58 h 277"/>
                    <a:gd name="T72" fmla="*/ 20 w 355"/>
                    <a:gd name="T73" fmla="*/ 40 h 277"/>
                    <a:gd name="T74" fmla="*/ 4 w 355"/>
                    <a:gd name="T75" fmla="*/ 22 h 277"/>
                    <a:gd name="T76" fmla="*/ 10 w 355"/>
                    <a:gd name="T77" fmla="*/ 2 h 277"/>
                    <a:gd name="T78" fmla="*/ 10 w 355"/>
                    <a:gd name="T79" fmla="*/ 4 h 277"/>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355" h="277">
                      <a:moveTo>
                        <a:pt x="10" y="4"/>
                      </a:moveTo>
                      <a:cubicBezTo>
                        <a:pt x="22" y="0"/>
                        <a:pt x="24" y="14"/>
                        <a:pt x="36" y="18"/>
                      </a:cubicBezTo>
                      <a:cubicBezTo>
                        <a:pt x="37" y="19"/>
                        <a:pt x="45" y="29"/>
                        <a:pt x="46" y="30"/>
                      </a:cubicBezTo>
                      <a:cubicBezTo>
                        <a:pt x="56" y="40"/>
                        <a:pt x="67" y="38"/>
                        <a:pt x="76" y="52"/>
                      </a:cubicBezTo>
                      <a:cubicBezTo>
                        <a:pt x="80" y="58"/>
                        <a:pt x="92" y="66"/>
                        <a:pt x="92" y="66"/>
                      </a:cubicBezTo>
                      <a:cubicBezTo>
                        <a:pt x="96" y="79"/>
                        <a:pt x="112" y="88"/>
                        <a:pt x="122" y="98"/>
                      </a:cubicBezTo>
                      <a:cubicBezTo>
                        <a:pt x="124" y="105"/>
                        <a:pt x="130" y="124"/>
                        <a:pt x="136" y="128"/>
                      </a:cubicBezTo>
                      <a:cubicBezTo>
                        <a:pt x="140" y="130"/>
                        <a:pt x="148" y="132"/>
                        <a:pt x="148" y="132"/>
                      </a:cubicBezTo>
                      <a:cubicBezTo>
                        <a:pt x="150" y="138"/>
                        <a:pt x="154" y="150"/>
                        <a:pt x="154" y="150"/>
                      </a:cubicBezTo>
                      <a:cubicBezTo>
                        <a:pt x="161" y="139"/>
                        <a:pt x="168" y="144"/>
                        <a:pt x="176" y="152"/>
                      </a:cubicBezTo>
                      <a:cubicBezTo>
                        <a:pt x="174" y="167"/>
                        <a:pt x="173" y="181"/>
                        <a:pt x="170" y="196"/>
                      </a:cubicBezTo>
                      <a:cubicBezTo>
                        <a:pt x="171" y="202"/>
                        <a:pt x="174" y="220"/>
                        <a:pt x="180" y="224"/>
                      </a:cubicBezTo>
                      <a:cubicBezTo>
                        <a:pt x="185" y="228"/>
                        <a:pt x="193" y="228"/>
                        <a:pt x="198" y="232"/>
                      </a:cubicBezTo>
                      <a:cubicBezTo>
                        <a:pt x="204" y="230"/>
                        <a:pt x="216" y="234"/>
                        <a:pt x="216" y="234"/>
                      </a:cubicBezTo>
                      <a:cubicBezTo>
                        <a:pt x="223" y="241"/>
                        <a:pt x="225" y="245"/>
                        <a:pt x="236" y="242"/>
                      </a:cubicBezTo>
                      <a:cubicBezTo>
                        <a:pt x="242" y="240"/>
                        <a:pt x="254" y="236"/>
                        <a:pt x="254" y="236"/>
                      </a:cubicBezTo>
                      <a:cubicBezTo>
                        <a:pt x="260" y="240"/>
                        <a:pt x="265" y="246"/>
                        <a:pt x="272" y="248"/>
                      </a:cubicBezTo>
                      <a:cubicBezTo>
                        <a:pt x="277" y="250"/>
                        <a:pt x="291" y="252"/>
                        <a:pt x="296" y="256"/>
                      </a:cubicBezTo>
                      <a:cubicBezTo>
                        <a:pt x="301" y="260"/>
                        <a:pt x="314" y="264"/>
                        <a:pt x="314" y="264"/>
                      </a:cubicBezTo>
                      <a:cubicBezTo>
                        <a:pt x="330" y="263"/>
                        <a:pt x="338" y="261"/>
                        <a:pt x="352" y="266"/>
                      </a:cubicBezTo>
                      <a:cubicBezTo>
                        <a:pt x="355" y="275"/>
                        <a:pt x="350" y="277"/>
                        <a:pt x="342" y="274"/>
                      </a:cubicBezTo>
                      <a:cubicBezTo>
                        <a:pt x="336" y="276"/>
                        <a:pt x="322" y="272"/>
                        <a:pt x="322" y="272"/>
                      </a:cubicBezTo>
                      <a:cubicBezTo>
                        <a:pt x="314" y="275"/>
                        <a:pt x="308" y="272"/>
                        <a:pt x="300" y="270"/>
                      </a:cubicBezTo>
                      <a:cubicBezTo>
                        <a:pt x="296" y="269"/>
                        <a:pt x="288" y="266"/>
                        <a:pt x="288" y="266"/>
                      </a:cubicBezTo>
                      <a:cubicBezTo>
                        <a:pt x="276" y="270"/>
                        <a:pt x="264" y="266"/>
                        <a:pt x="252" y="264"/>
                      </a:cubicBezTo>
                      <a:cubicBezTo>
                        <a:pt x="245" y="259"/>
                        <a:pt x="242" y="257"/>
                        <a:pt x="234" y="260"/>
                      </a:cubicBezTo>
                      <a:cubicBezTo>
                        <a:pt x="211" y="252"/>
                        <a:pt x="192" y="256"/>
                        <a:pt x="172" y="242"/>
                      </a:cubicBezTo>
                      <a:cubicBezTo>
                        <a:pt x="165" y="231"/>
                        <a:pt x="176" y="221"/>
                        <a:pt x="160" y="216"/>
                      </a:cubicBezTo>
                      <a:cubicBezTo>
                        <a:pt x="154" y="233"/>
                        <a:pt x="136" y="203"/>
                        <a:pt x="126" y="200"/>
                      </a:cubicBezTo>
                      <a:cubicBezTo>
                        <a:pt x="120" y="196"/>
                        <a:pt x="114" y="190"/>
                        <a:pt x="108" y="186"/>
                      </a:cubicBezTo>
                      <a:cubicBezTo>
                        <a:pt x="104" y="175"/>
                        <a:pt x="104" y="165"/>
                        <a:pt x="94" y="158"/>
                      </a:cubicBezTo>
                      <a:cubicBezTo>
                        <a:pt x="83" y="142"/>
                        <a:pt x="85" y="119"/>
                        <a:pt x="68" y="108"/>
                      </a:cubicBezTo>
                      <a:cubicBezTo>
                        <a:pt x="67" y="106"/>
                        <a:pt x="66" y="104"/>
                        <a:pt x="64" y="102"/>
                      </a:cubicBezTo>
                      <a:cubicBezTo>
                        <a:pt x="62" y="101"/>
                        <a:pt x="59" y="102"/>
                        <a:pt x="58" y="100"/>
                      </a:cubicBezTo>
                      <a:cubicBezTo>
                        <a:pt x="56" y="97"/>
                        <a:pt x="54" y="88"/>
                        <a:pt x="54" y="88"/>
                      </a:cubicBezTo>
                      <a:cubicBezTo>
                        <a:pt x="59" y="73"/>
                        <a:pt x="52" y="61"/>
                        <a:pt x="38" y="58"/>
                      </a:cubicBezTo>
                      <a:cubicBezTo>
                        <a:pt x="32" y="49"/>
                        <a:pt x="31" y="44"/>
                        <a:pt x="20" y="40"/>
                      </a:cubicBezTo>
                      <a:cubicBezTo>
                        <a:pt x="16" y="27"/>
                        <a:pt x="16" y="26"/>
                        <a:pt x="4" y="22"/>
                      </a:cubicBezTo>
                      <a:cubicBezTo>
                        <a:pt x="1" y="13"/>
                        <a:pt x="0" y="5"/>
                        <a:pt x="10" y="2"/>
                      </a:cubicBezTo>
                      <a:cubicBezTo>
                        <a:pt x="18" y="5"/>
                        <a:pt x="18" y="4"/>
                        <a:pt x="10" y="4"/>
                      </a:cubicBezTo>
                      <a:close/>
                    </a:path>
                  </a:pathLst>
                </a:custGeom>
                <a:solidFill>
                  <a:schemeClr val="folHlink"/>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sz="5973" dirty="0"/>
                </a:p>
              </p:txBody>
            </p:sp>
            <p:sp>
              <p:nvSpPr>
                <p:cNvPr id="45" name="Freeform 17"/>
                <p:cNvSpPr>
                  <a:spLocks/>
                </p:cNvSpPr>
                <p:nvPr userDrawn="1"/>
              </p:nvSpPr>
              <p:spPr bwMode="ltGray">
                <a:xfrm>
                  <a:off x="2222" y="724"/>
                  <a:ext cx="157" cy="167"/>
                </a:xfrm>
                <a:custGeom>
                  <a:avLst/>
                  <a:gdLst>
                    <a:gd name="T0" fmla="*/ 54 w 156"/>
                    <a:gd name="T1" fmla="*/ 66 h 206"/>
                    <a:gd name="T2" fmla="*/ 66 w 156"/>
                    <a:gd name="T3" fmla="*/ 58 h 206"/>
                    <a:gd name="T4" fmla="*/ 68 w 156"/>
                    <a:gd name="T5" fmla="*/ 52 h 206"/>
                    <a:gd name="T6" fmla="*/ 80 w 156"/>
                    <a:gd name="T7" fmla="*/ 44 h 206"/>
                    <a:gd name="T8" fmla="*/ 106 w 156"/>
                    <a:gd name="T9" fmla="*/ 22 h 206"/>
                    <a:gd name="T10" fmla="*/ 112 w 156"/>
                    <a:gd name="T11" fmla="*/ 4 h 206"/>
                    <a:gd name="T12" fmla="*/ 124 w 156"/>
                    <a:gd name="T13" fmla="*/ 0 h 206"/>
                    <a:gd name="T14" fmla="*/ 150 w 156"/>
                    <a:gd name="T15" fmla="*/ 28 h 206"/>
                    <a:gd name="T16" fmla="*/ 146 w 156"/>
                    <a:gd name="T17" fmla="*/ 44 h 206"/>
                    <a:gd name="T18" fmla="*/ 126 w 156"/>
                    <a:gd name="T19" fmla="*/ 64 h 206"/>
                    <a:gd name="T20" fmla="*/ 132 w 156"/>
                    <a:gd name="T21" fmla="*/ 94 h 206"/>
                    <a:gd name="T22" fmla="*/ 142 w 156"/>
                    <a:gd name="T23" fmla="*/ 110 h 206"/>
                    <a:gd name="T24" fmla="*/ 146 w 156"/>
                    <a:gd name="T25" fmla="*/ 128 h 206"/>
                    <a:gd name="T26" fmla="*/ 128 w 156"/>
                    <a:gd name="T27" fmla="*/ 128 h 206"/>
                    <a:gd name="T28" fmla="*/ 116 w 156"/>
                    <a:gd name="T29" fmla="*/ 146 h 206"/>
                    <a:gd name="T30" fmla="*/ 104 w 156"/>
                    <a:gd name="T31" fmla="*/ 156 h 206"/>
                    <a:gd name="T32" fmla="*/ 100 w 156"/>
                    <a:gd name="T33" fmla="*/ 198 h 206"/>
                    <a:gd name="T34" fmla="*/ 88 w 156"/>
                    <a:gd name="T35" fmla="*/ 202 h 206"/>
                    <a:gd name="T36" fmla="*/ 82 w 156"/>
                    <a:gd name="T37" fmla="*/ 206 h 206"/>
                    <a:gd name="T38" fmla="*/ 76 w 156"/>
                    <a:gd name="T39" fmla="*/ 202 h 206"/>
                    <a:gd name="T40" fmla="*/ 72 w 156"/>
                    <a:gd name="T41" fmla="*/ 190 h 206"/>
                    <a:gd name="T42" fmla="*/ 60 w 156"/>
                    <a:gd name="T43" fmla="*/ 186 h 206"/>
                    <a:gd name="T44" fmla="*/ 42 w 156"/>
                    <a:gd name="T45" fmla="*/ 194 h 206"/>
                    <a:gd name="T46" fmla="*/ 28 w 156"/>
                    <a:gd name="T47" fmla="*/ 186 h 206"/>
                    <a:gd name="T48" fmla="*/ 10 w 156"/>
                    <a:gd name="T49" fmla="*/ 148 h 206"/>
                    <a:gd name="T50" fmla="*/ 4 w 156"/>
                    <a:gd name="T51" fmla="*/ 130 h 206"/>
                    <a:gd name="T52" fmla="*/ 0 w 156"/>
                    <a:gd name="T53" fmla="*/ 118 h 206"/>
                    <a:gd name="T54" fmla="*/ 20 w 156"/>
                    <a:gd name="T55" fmla="*/ 96 h 206"/>
                    <a:gd name="T56" fmla="*/ 32 w 156"/>
                    <a:gd name="T57" fmla="*/ 104 h 206"/>
                    <a:gd name="T58" fmla="*/ 34 w 156"/>
                    <a:gd name="T59" fmla="*/ 80 h 206"/>
                    <a:gd name="T60" fmla="*/ 52 w 156"/>
                    <a:gd name="T61" fmla="*/ 70 h 206"/>
                    <a:gd name="T62" fmla="*/ 54 w 156"/>
                    <a:gd name="T63" fmla="*/ 66 h 20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56" h="206">
                      <a:moveTo>
                        <a:pt x="54" y="66"/>
                      </a:moveTo>
                      <a:cubicBezTo>
                        <a:pt x="58" y="63"/>
                        <a:pt x="64" y="63"/>
                        <a:pt x="66" y="58"/>
                      </a:cubicBezTo>
                      <a:cubicBezTo>
                        <a:pt x="67" y="56"/>
                        <a:pt x="67" y="53"/>
                        <a:pt x="68" y="52"/>
                      </a:cubicBezTo>
                      <a:cubicBezTo>
                        <a:pt x="71" y="49"/>
                        <a:pt x="80" y="44"/>
                        <a:pt x="80" y="44"/>
                      </a:cubicBezTo>
                      <a:cubicBezTo>
                        <a:pt x="113" y="55"/>
                        <a:pt x="85" y="29"/>
                        <a:pt x="106" y="22"/>
                      </a:cubicBezTo>
                      <a:cubicBezTo>
                        <a:pt x="110" y="17"/>
                        <a:pt x="108" y="9"/>
                        <a:pt x="112" y="4"/>
                      </a:cubicBezTo>
                      <a:cubicBezTo>
                        <a:pt x="115" y="1"/>
                        <a:pt x="124" y="0"/>
                        <a:pt x="124" y="0"/>
                      </a:cubicBezTo>
                      <a:cubicBezTo>
                        <a:pt x="138" y="14"/>
                        <a:pt x="126" y="23"/>
                        <a:pt x="150" y="28"/>
                      </a:cubicBezTo>
                      <a:cubicBezTo>
                        <a:pt x="156" y="36"/>
                        <a:pt x="154" y="39"/>
                        <a:pt x="146" y="44"/>
                      </a:cubicBezTo>
                      <a:cubicBezTo>
                        <a:pt x="141" y="52"/>
                        <a:pt x="135" y="61"/>
                        <a:pt x="126" y="64"/>
                      </a:cubicBezTo>
                      <a:cubicBezTo>
                        <a:pt x="118" y="75"/>
                        <a:pt x="128" y="83"/>
                        <a:pt x="132" y="94"/>
                      </a:cubicBezTo>
                      <a:cubicBezTo>
                        <a:pt x="129" y="103"/>
                        <a:pt x="135" y="105"/>
                        <a:pt x="142" y="110"/>
                      </a:cubicBezTo>
                      <a:cubicBezTo>
                        <a:pt x="145" y="119"/>
                        <a:pt x="141" y="120"/>
                        <a:pt x="146" y="128"/>
                      </a:cubicBezTo>
                      <a:cubicBezTo>
                        <a:pt x="142" y="139"/>
                        <a:pt x="135" y="133"/>
                        <a:pt x="128" y="128"/>
                      </a:cubicBezTo>
                      <a:cubicBezTo>
                        <a:pt x="116" y="132"/>
                        <a:pt x="122" y="136"/>
                        <a:pt x="116" y="146"/>
                      </a:cubicBezTo>
                      <a:cubicBezTo>
                        <a:pt x="113" y="151"/>
                        <a:pt x="108" y="152"/>
                        <a:pt x="104" y="156"/>
                      </a:cubicBezTo>
                      <a:cubicBezTo>
                        <a:pt x="107" y="167"/>
                        <a:pt x="112" y="191"/>
                        <a:pt x="100" y="198"/>
                      </a:cubicBezTo>
                      <a:cubicBezTo>
                        <a:pt x="96" y="200"/>
                        <a:pt x="92" y="200"/>
                        <a:pt x="88" y="202"/>
                      </a:cubicBezTo>
                      <a:cubicBezTo>
                        <a:pt x="86" y="203"/>
                        <a:pt x="84" y="205"/>
                        <a:pt x="82" y="206"/>
                      </a:cubicBezTo>
                      <a:cubicBezTo>
                        <a:pt x="80" y="205"/>
                        <a:pt x="77" y="204"/>
                        <a:pt x="76" y="202"/>
                      </a:cubicBezTo>
                      <a:cubicBezTo>
                        <a:pt x="74" y="198"/>
                        <a:pt x="76" y="191"/>
                        <a:pt x="72" y="190"/>
                      </a:cubicBezTo>
                      <a:cubicBezTo>
                        <a:pt x="68" y="189"/>
                        <a:pt x="60" y="186"/>
                        <a:pt x="60" y="186"/>
                      </a:cubicBezTo>
                      <a:cubicBezTo>
                        <a:pt x="53" y="188"/>
                        <a:pt x="49" y="192"/>
                        <a:pt x="42" y="194"/>
                      </a:cubicBezTo>
                      <a:cubicBezTo>
                        <a:pt x="34" y="189"/>
                        <a:pt x="37" y="183"/>
                        <a:pt x="28" y="186"/>
                      </a:cubicBezTo>
                      <a:cubicBezTo>
                        <a:pt x="12" y="181"/>
                        <a:pt x="19" y="161"/>
                        <a:pt x="10" y="148"/>
                      </a:cubicBezTo>
                      <a:cubicBezTo>
                        <a:pt x="5" y="121"/>
                        <a:pt x="11" y="147"/>
                        <a:pt x="4" y="130"/>
                      </a:cubicBezTo>
                      <a:cubicBezTo>
                        <a:pt x="2" y="126"/>
                        <a:pt x="0" y="118"/>
                        <a:pt x="0" y="118"/>
                      </a:cubicBezTo>
                      <a:cubicBezTo>
                        <a:pt x="2" y="95"/>
                        <a:pt x="0" y="83"/>
                        <a:pt x="20" y="96"/>
                      </a:cubicBezTo>
                      <a:cubicBezTo>
                        <a:pt x="23" y="105"/>
                        <a:pt x="23" y="110"/>
                        <a:pt x="32" y="104"/>
                      </a:cubicBezTo>
                      <a:cubicBezTo>
                        <a:pt x="35" y="95"/>
                        <a:pt x="29" y="88"/>
                        <a:pt x="34" y="80"/>
                      </a:cubicBezTo>
                      <a:cubicBezTo>
                        <a:pt x="36" y="76"/>
                        <a:pt x="48" y="73"/>
                        <a:pt x="52" y="70"/>
                      </a:cubicBezTo>
                      <a:cubicBezTo>
                        <a:pt x="57" y="63"/>
                        <a:pt x="58" y="62"/>
                        <a:pt x="54" y="66"/>
                      </a:cubicBezTo>
                      <a:close/>
                    </a:path>
                  </a:pathLst>
                </a:custGeom>
                <a:solidFill>
                  <a:schemeClr val="folHlink"/>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sz="5973" dirty="0"/>
                </a:p>
              </p:txBody>
            </p:sp>
            <p:sp>
              <p:nvSpPr>
                <p:cNvPr id="46" name="Freeform 18"/>
                <p:cNvSpPr>
                  <a:spLocks/>
                </p:cNvSpPr>
                <p:nvPr userDrawn="1"/>
              </p:nvSpPr>
              <p:spPr bwMode="ltGray">
                <a:xfrm>
                  <a:off x="2375" y="800"/>
                  <a:ext cx="110" cy="32"/>
                </a:xfrm>
                <a:custGeom>
                  <a:avLst/>
                  <a:gdLst>
                    <a:gd name="T0" fmla="*/ 4 w 109"/>
                    <a:gd name="T1" fmla="*/ 32 h 38"/>
                    <a:gd name="T2" fmla="*/ 18 w 109"/>
                    <a:gd name="T3" fmla="*/ 10 h 38"/>
                    <a:gd name="T4" fmla="*/ 46 w 109"/>
                    <a:gd name="T5" fmla="*/ 20 h 38"/>
                    <a:gd name="T6" fmla="*/ 72 w 109"/>
                    <a:gd name="T7" fmla="*/ 14 h 38"/>
                    <a:gd name="T8" fmla="*/ 90 w 109"/>
                    <a:gd name="T9" fmla="*/ 0 h 38"/>
                    <a:gd name="T10" fmla="*/ 76 w 109"/>
                    <a:gd name="T11" fmla="*/ 26 h 38"/>
                    <a:gd name="T12" fmla="*/ 60 w 109"/>
                    <a:gd name="T13" fmla="*/ 38 h 38"/>
                    <a:gd name="T14" fmla="*/ 42 w 109"/>
                    <a:gd name="T15" fmla="*/ 32 h 38"/>
                    <a:gd name="T16" fmla="*/ 14 w 109"/>
                    <a:gd name="T17" fmla="*/ 30 h 38"/>
                    <a:gd name="T18" fmla="*/ 4 w 109"/>
                    <a:gd name="T19" fmla="*/ 32 h 3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09" h="38">
                      <a:moveTo>
                        <a:pt x="4" y="32"/>
                      </a:moveTo>
                      <a:cubicBezTo>
                        <a:pt x="7" y="22"/>
                        <a:pt x="7" y="14"/>
                        <a:pt x="18" y="10"/>
                      </a:cubicBezTo>
                      <a:cubicBezTo>
                        <a:pt x="28" y="12"/>
                        <a:pt x="37" y="14"/>
                        <a:pt x="46" y="20"/>
                      </a:cubicBezTo>
                      <a:cubicBezTo>
                        <a:pt x="62" y="15"/>
                        <a:pt x="54" y="17"/>
                        <a:pt x="72" y="14"/>
                      </a:cubicBezTo>
                      <a:cubicBezTo>
                        <a:pt x="77" y="9"/>
                        <a:pt x="90" y="0"/>
                        <a:pt x="90" y="0"/>
                      </a:cubicBezTo>
                      <a:cubicBezTo>
                        <a:pt x="109" y="6"/>
                        <a:pt x="85" y="23"/>
                        <a:pt x="76" y="26"/>
                      </a:cubicBezTo>
                      <a:cubicBezTo>
                        <a:pt x="71" y="33"/>
                        <a:pt x="68" y="35"/>
                        <a:pt x="60" y="38"/>
                      </a:cubicBezTo>
                      <a:cubicBezTo>
                        <a:pt x="54" y="36"/>
                        <a:pt x="42" y="32"/>
                        <a:pt x="42" y="32"/>
                      </a:cubicBezTo>
                      <a:cubicBezTo>
                        <a:pt x="33" y="23"/>
                        <a:pt x="26" y="26"/>
                        <a:pt x="14" y="30"/>
                      </a:cubicBezTo>
                      <a:cubicBezTo>
                        <a:pt x="1" y="28"/>
                        <a:pt x="0" y="24"/>
                        <a:pt x="4" y="32"/>
                      </a:cubicBezTo>
                      <a:close/>
                    </a:path>
                  </a:pathLst>
                </a:custGeom>
                <a:solidFill>
                  <a:schemeClr val="folHlink"/>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sz="5973" dirty="0"/>
                </a:p>
              </p:txBody>
            </p:sp>
            <p:sp>
              <p:nvSpPr>
                <p:cNvPr id="47" name="Freeform 19"/>
                <p:cNvSpPr>
                  <a:spLocks/>
                </p:cNvSpPr>
                <p:nvPr userDrawn="1"/>
              </p:nvSpPr>
              <p:spPr bwMode="ltGray">
                <a:xfrm>
                  <a:off x="2370" y="839"/>
                  <a:ext cx="75" cy="84"/>
                </a:xfrm>
                <a:custGeom>
                  <a:avLst/>
                  <a:gdLst>
                    <a:gd name="T0" fmla="*/ 8 w 76"/>
                    <a:gd name="T1" fmla="*/ 18 h 104"/>
                    <a:gd name="T2" fmla="*/ 18 w 76"/>
                    <a:gd name="T3" fmla="*/ 0 h 104"/>
                    <a:gd name="T4" fmla="*/ 34 w 76"/>
                    <a:gd name="T5" fmla="*/ 18 h 104"/>
                    <a:gd name="T6" fmla="*/ 62 w 76"/>
                    <a:gd name="T7" fmla="*/ 4 h 104"/>
                    <a:gd name="T8" fmla="*/ 46 w 76"/>
                    <a:gd name="T9" fmla="*/ 34 h 104"/>
                    <a:gd name="T10" fmla="*/ 54 w 76"/>
                    <a:gd name="T11" fmla="*/ 48 h 104"/>
                    <a:gd name="T12" fmla="*/ 58 w 76"/>
                    <a:gd name="T13" fmla="*/ 60 h 104"/>
                    <a:gd name="T14" fmla="*/ 46 w 76"/>
                    <a:gd name="T15" fmla="*/ 74 h 104"/>
                    <a:gd name="T16" fmla="*/ 34 w 76"/>
                    <a:gd name="T17" fmla="*/ 60 h 104"/>
                    <a:gd name="T18" fmla="*/ 22 w 76"/>
                    <a:gd name="T19" fmla="*/ 48 h 104"/>
                    <a:gd name="T20" fmla="*/ 28 w 76"/>
                    <a:gd name="T21" fmla="*/ 68 h 104"/>
                    <a:gd name="T22" fmla="*/ 30 w 76"/>
                    <a:gd name="T23" fmla="*/ 74 h 104"/>
                    <a:gd name="T24" fmla="*/ 20 w 76"/>
                    <a:gd name="T25" fmla="*/ 104 h 104"/>
                    <a:gd name="T26" fmla="*/ 12 w 76"/>
                    <a:gd name="T27" fmla="*/ 102 h 104"/>
                    <a:gd name="T28" fmla="*/ 8 w 76"/>
                    <a:gd name="T29" fmla="*/ 90 h 104"/>
                    <a:gd name="T30" fmla="*/ 0 w 76"/>
                    <a:gd name="T31" fmla="*/ 54 h 104"/>
                    <a:gd name="T32" fmla="*/ 2 w 76"/>
                    <a:gd name="T33" fmla="*/ 30 h 104"/>
                    <a:gd name="T34" fmla="*/ 8 w 76"/>
                    <a:gd name="T35" fmla="*/ 18 h 10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76" h="104">
                      <a:moveTo>
                        <a:pt x="8" y="18"/>
                      </a:moveTo>
                      <a:cubicBezTo>
                        <a:pt x="10" y="8"/>
                        <a:pt x="9" y="3"/>
                        <a:pt x="18" y="0"/>
                      </a:cubicBezTo>
                      <a:cubicBezTo>
                        <a:pt x="28" y="3"/>
                        <a:pt x="25" y="12"/>
                        <a:pt x="34" y="18"/>
                      </a:cubicBezTo>
                      <a:cubicBezTo>
                        <a:pt x="46" y="16"/>
                        <a:pt x="51" y="8"/>
                        <a:pt x="62" y="4"/>
                      </a:cubicBezTo>
                      <a:cubicBezTo>
                        <a:pt x="76" y="9"/>
                        <a:pt x="56" y="31"/>
                        <a:pt x="46" y="34"/>
                      </a:cubicBezTo>
                      <a:cubicBezTo>
                        <a:pt x="51" y="56"/>
                        <a:pt x="43" y="29"/>
                        <a:pt x="54" y="48"/>
                      </a:cubicBezTo>
                      <a:cubicBezTo>
                        <a:pt x="56" y="52"/>
                        <a:pt x="58" y="60"/>
                        <a:pt x="58" y="60"/>
                      </a:cubicBezTo>
                      <a:cubicBezTo>
                        <a:pt x="55" y="68"/>
                        <a:pt x="54" y="71"/>
                        <a:pt x="46" y="74"/>
                      </a:cubicBezTo>
                      <a:cubicBezTo>
                        <a:pt x="38" y="71"/>
                        <a:pt x="37" y="68"/>
                        <a:pt x="34" y="60"/>
                      </a:cubicBezTo>
                      <a:cubicBezTo>
                        <a:pt x="33" y="50"/>
                        <a:pt x="32" y="33"/>
                        <a:pt x="22" y="48"/>
                      </a:cubicBezTo>
                      <a:cubicBezTo>
                        <a:pt x="25" y="60"/>
                        <a:pt x="23" y="53"/>
                        <a:pt x="28" y="68"/>
                      </a:cubicBezTo>
                      <a:cubicBezTo>
                        <a:pt x="29" y="70"/>
                        <a:pt x="30" y="74"/>
                        <a:pt x="30" y="74"/>
                      </a:cubicBezTo>
                      <a:cubicBezTo>
                        <a:pt x="24" y="84"/>
                        <a:pt x="22" y="93"/>
                        <a:pt x="20" y="104"/>
                      </a:cubicBezTo>
                      <a:cubicBezTo>
                        <a:pt x="17" y="103"/>
                        <a:pt x="14" y="104"/>
                        <a:pt x="12" y="102"/>
                      </a:cubicBezTo>
                      <a:cubicBezTo>
                        <a:pt x="9" y="99"/>
                        <a:pt x="8" y="90"/>
                        <a:pt x="8" y="90"/>
                      </a:cubicBezTo>
                      <a:cubicBezTo>
                        <a:pt x="13" y="75"/>
                        <a:pt x="14" y="64"/>
                        <a:pt x="0" y="54"/>
                      </a:cubicBezTo>
                      <a:cubicBezTo>
                        <a:pt x="1" y="46"/>
                        <a:pt x="1" y="38"/>
                        <a:pt x="2" y="30"/>
                      </a:cubicBezTo>
                      <a:cubicBezTo>
                        <a:pt x="2" y="27"/>
                        <a:pt x="13" y="2"/>
                        <a:pt x="8" y="18"/>
                      </a:cubicBezTo>
                      <a:close/>
                    </a:path>
                  </a:pathLst>
                </a:custGeom>
                <a:solidFill>
                  <a:schemeClr val="folHlink"/>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sz="5973" dirty="0"/>
                </a:p>
              </p:txBody>
            </p:sp>
            <p:sp>
              <p:nvSpPr>
                <p:cNvPr id="48" name="Freeform 20"/>
                <p:cNvSpPr>
                  <a:spLocks/>
                </p:cNvSpPr>
                <p:nvPr userDrawn="1"/>
              </p:nvSpPr>
              <p:spPr bwMode="ltGray">
                <a:xfrm>
                  <a:off x="2497" y="793"/>
                  <a:ext cx="37" cy="49"/>
                </a:xfrm>
                <a:custGeom>
                  <a:avLst/>
                  <a:gdLst>
                    <a:gd name="T0" fmla="*/ 3 w 37"/>
                    <a:gd name="T1" fmla="*/ 28 h 61"/>
                    <a:gd name="T2" fmla="*/ 13 w 37"/>
                    <a:gd name="T3" fmla="*/ 0 h 61"/>
                    <a:gd name="T4" fmla="*/ 15 w 37"/>
                    <a:gd name="T5" fmla="*/ 28 h 61"/>
                    <a:gd name="T6" fmla="*/ 37 w 37"/>
                    <a:gd name="T7" fmla="*/ 38 h 61"/>
                    <a:gd name="T8" fmla="*/ 19 w 37"/>
                    <a:gd name="T9" fmla="*/ 44 h 61"/>
                    <a:gd name="T10" fmla="*/ 5 w 37"/>
                    <a:gd name="T11" fmla="*/ 58 h 61"/>
                    <a:gd name="T12" fmla="*/ 1 w 37"/>
                    <a:gd name="T13" fmla="*/ 34 h 61"/>
                    <a:gd name="T14" fmla="*/ 3 w 37"/>
                    <a:gd name="T15" fmla="*/ 28 h 6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7" h="61">
                      <a:moveTo>
                        <a:pt x="3" y="28"/>
                      </a:moveTo>
                      <a:cubicBezTo>
                        <a:pt x="5" y="14"/>
                        <a:pt x="2" y="7"/>
                        <a:pt x="13" y="0"/>
                      </a:cubicBezTo>
                      <a:cubicBezTo>
                        <a:pt x="26" y="9"/>
                        <a:pt x="23" y="17"/>
                        <a:pt x="15" y="28"/>
                      </a:cubicBezTo>
                      <a:cubicBezTo>
                        <a:pt x="25" y="31"/>
                        <a:pt x="33" y="27"/>
                        <a:pt x="37" y="38"/>
                      </a:cubicBezTo>
                      <a:cubicBezTo>
                        <a:pt x="30" y="45"/>
                        <a:pt x="28" y="47"/>
                        <a:pt x="19" y="44"/>
                      </a:cubicBezTo>
                      <a:cubicBezTo>
                        <a:pt x="13" y="54"/>
                        <a:pt x="18" y="61"/>
                        <a:pt x="5" y="58"/>
                      </a:cubicBezTo>
                      <a:cubicBezTo>
                        <a:pt x="0" y="50"/>
                        <a:pt x="3" y="44"/>
                        <a:pt x="1" y="34"/>
                      </a:cubicBezTo>
                      <a:cubicBezTo>
                        <a:pt x="2" y="32"/>
                        <a:pt x="3" y="28"/>
                        <a:pt x="3" y="28"/>
                      </a:cubicBezTo>
                      <a:close/>
                    </a:path>
                  </a:pathLst>
                </a:custGeom>
                <a:solidFill>
                  <a:schemeClr val="folHlink"/>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sz="5973" dirty="0"/>
                </a:p>
              </p:txBody>
            </p:sp>
            <p:sp>
              <p:nvSpPr>
                <p:cNvPr id="49" name="Freeform 21"/>
                <p:cNvSpPr>
                  <a:spLocks/>
                </p:cNvSpPr>
                <p:nvPr userDrawn="1"/>
              </p:nvSpPr>
              <p:spPr bwMode="ltGray">
                <a:xfrm>
                  <a:off x="2506" y="869"/>
                  <a:ext cx="47" cy="24"/>
                </a:xfrm>
                <a:custGeom>
                  <a:avLst/>
                  <a:gdLst>
                    <a:gd name="T0" fmla="*/ 7 w 49"/>
                    <a:gd name="T1" fmla="*/ 0 h 29"/>
                    <a:gd name="T2" fmla="*/ 29 w 49"/>
                    <a:gd name="T3" fmla="*/ 0 h 29"/>
                    <a:gd name="T4" fmla="*/ 49 w 49"/>
                    <a:gd name="T5" fmla="*/ 16 h 29"/>
                    <a:gd name="T6" fmla="*/ 35 w 49"/>
                    <a:gd name="T7" fmla="*/ 14 h 29"/>
                    <a:gd name="T8" fmla="*/ 3 w 49"/>
                    <a:gd name="T9" fmla="*/ 16 h 29"/>
                    <a:gd name="T10" fmla="*/ 7 w 49"/>
                    <a:gd name="T11" fmla="*/ 0 h 2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9" h="29">
                      <a:moveTo>
                        <a:pt x="7" y="0"/>
                      </a:moveTo>
                      <a:cubicBezTo>
                        <a:pt x="15" y="6"/>
                        <a:pt x="19" y="2"/>
                        <a:pt x="29" y="0"/>
                      </a:cubicBezTo>
                      <a:cubicBezTo>
                        <a:pt x="45" y="5"/>
                        <a:pt x="40" y="3"/>
                        <a:pt x="49" y="16"/>
                      </a:cubicBezTo>
                      <a:cubicBezTo>
                        <a:pt x="46" y="29"/>
                        <a:pt x="42" y="21"/>
                        <a:pt x="35" y="14"/>
                      </a:cubicBezTo>
                      <a:cubicBezTo>
                        <a:pt x="26" y="15"/>
                        <a:pt x="12" y="19"/>
                        <a:pt x="3" y="16"/>
                      </a:cubicBezTo>
                      <a:cubicBezTo>
                        <a:pt x="0" y="6"/>
                        <a:pt x="7" y="10"/>
                        <a:pt x="7" y="0"/>
                      </a:cubicBezTo>
                      <a:close/>
                    </a:path>
                  </a:pathLst>
                </a:custGeom>
                <a:solidFill>
                  <a:schemeClr val="folHlink"/>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sz="5973" dirty="0"/>
                </a:p>
              </p:txBody>
            </p:sp>
            <p:sp>
              <p:nvSpPr>
                <p:cNvPr id="50" name="Freeform 22"/>
                <p:cNvSpPr>
                  <a:spLocks/>
                </p:cNvSpPr>
                <p:nvPr userDrawn="1"/>
              </p:nvSpPr>
              <p:spPr bwMode="ltGray">
                <a:xfrm>
                  <a:off x="2555" y="832"/>
                  <a:ext cx="61" cy="42"/>
                </a:xfrm>
                <a:custGeom>
                  <a:avLst/>
                  <a:gdLst>
                    <a:gd name="T0" fmla="*/ 21 w 61"/>
                    <a:gd name="T1" fmla="*/ 38 h 48"/>
                    <a:gd name="T2" fmla="*/ 15 w 61"/>
                    <a:gd name="T3" fmla="*/ 26 h 48"/>
                    <a:gd name="T4" fmla="*/ 3 w 61"/>
                    <a:gd name="T5" fmla="*/ 22 h 48"/>
                    <a:gd name="T6" fmla="*/ 13 w 61"/>
                    <a:gd name="T7" fmla="*/ 8 h 48"/>
                    <a:gd name="T8" fmla="*/ 25 w 61"/>
                    <a:gd name="T9" fmla="*/ 0 h 48"/>
                    <a:gd name="T10" fmla="*/ 49 w 61"/>
                    <a:gd name="T11" fmla="*/ 10 h 48"/>
                    <a:gd name="T12" fmla="*/ 53 w 61"/>
                    <a:gd name="T13" fmla="*/ 20 h 48"/>
                    <a:gd name="T14" fmla="*/ 61 w 61"/>
                    <a:gd name="T15" fmla="*/ 32 h 48"/>
                    <a:gd name="T16" fmla="*/ 41 w 61"/>
                    <a:gd name="T17" fmla="*/ 38 h 48"/>
                    <a:gd name="T18" fmla="*/ 23 w 61"/>
                    <a:gd name="T19" fmla="*/ 44 h 48"/>
                    <a:gd name="T20" fmla="*/ 21 w 61"/>
                    <a:gd name="T21" fmla="*/ 38 h 4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1" h="48">
                      <a:moveTo>
                        <a:pt x="21" y="38"/>
                      </a:moveTo>
                      <a:cubicBezTo>
                        <a:pt x="19" y="34"/>
                        <a:pt x="19" y="29"/>
                        <a:pt x="15" y="26"/>
                      </a:cubicBezTo>
                      <a:cubicBezTo>
                        <a:pt x="12" y="24"/>
                        <a:pt x="3" y="22"/>
                        <a:pt x="3" y="22"/>
                      </a:cubicBezTo>
                      <a:cubicBezTo>
                        <a:pt x="0" y="12"/>
                        <a:pt x="5" y="12"/>
                        <a:pt x="13" y="8"/>
                      </a:cubicBezTo>
                      <a:cubicBezTo>
                        <a:pt x="17" y="6"/>
                        <a:pt x="25" y="0"/>
                        <a:pt x="25" y="0"/>
                      </a:cubicBezTo>
                      <a:cubicBezTo>
                        <a:pt x="37" y="2"/>
                        <a:pt x="41" y="2"/>
                        <a:pt x="49" y="10"/>
                      </a:cubicBezTo>
                      <a:cubicBezTo>
                        <a:pt x="45" y="21"/>
                        <a:pt x="46" y="12"/>
                        <a:pt x="53" y="20"/>
                      </a:cubicBezTo>
                      <a:cubicBezTo>
                        <a:pt x="56" y="24"/>
                        <a:pt x="61" y="32"/>
                        <a:pt x="61" y="32"/>
                      </a:cubicBezTo>
                      <a:cubicBezTo>
                        <a:pt x="56" y="47"/>
                        <a:pt x="53" y="42"/>
                        <a:pt x="41" y="38"/>
                      </a:cubicBezTo>
                      <a:cubicBezTo>
                        <a:pt x="27" y="47"/>
                        <a:pt x="34" y="48"/>
                        <a:pt x="23" y="44"/>
                      </a:cubicBezTo>
                      <a:cubicBezTo>
                        <a:pt x="22" y="42"/>
                        <a:pt x="21" y="38"/>
                        <a:pt x="21" y="38"/>
                      </a:cubicBezTo>
                      <a:close/>
                    </a:path>
                  </a:pathLst>
                </a:custGeom>
                <a:solidFill>
                  <a:schemeClr val="folHlink"/>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sz="5973" dirty="0"/>
                </a:p>
              </p:txBody>
            </p:sp>
            <p:sp>
              <p:nvSpPr>
                <p:cNvPr id="51" name="Freeform 23"/>
                <p:cNvSpPr>
                  <a:spLocks/>
                </p:cNvSpPr>
                <p:nvPr userDrawn="1"/>
              </p:nvSpPr>
              <p:spPr bwMode="ltGray">
                <a:xfrm>
                  <a:off x="2572" y="852"/>
                  <a:ext cx="286" cy="149"/>
                </a:xfrm>
                <a:custGeom>
                  <a:avLst/>
                  <a:gdLst>
                    <a:gd name="T0" fmla="*/ 46 w 286"/>
                    <a:gd name="T1" fmla="*/ 28 h 182"/>
                    <a:gd name="T2" fmla="*/ 36 w 286"/>
                    <a:gd name="T3" fmla="*/ 14 h 182"/>
                    <a:gd name="T4" fmla="*/ 26 w 286"/>
                    <a:gd name="T5" fmla="*/ 30 h 182"/>
                    <a:gd name="T6" fmla="*/ 0 w 286"/>
                    <a:gd name="T7" fmla="*/ 24 h 182"/>
                    <a:gd name="T8" fmla="*/ 10 w 286"/>
                    <a:gd name="T9" fmla="*/ 42 h 182"/>
                    <a:gd name="T10" fmla="*/ 16 w 286"/>
                    <a:gd name="T11" fmla="*/ 62 h 182"/>
                    <a:gd name="T12" fmla="*/ 24 w 286"/>
                    <a:gd name="T13" fmla="*/ 48 h 182"/>
                    <a:gd name="T14" fmla="*/ 30 w 286"/>
                    <a:gd name="T15" fmla="*/ 44 h 182"/>
                    <a:gd name="T16" fmla="*/ 48 w 286"/>
                    <a:gd name="T17" fmla="*/ 56 h 182"/>
                    <a:gd name="T18" fmla="*/ 70 w 286"/>
                    <a:gd name="T19" fmla="*/ 62 h 182"/>
                    <a:gd name="T20" fmla="*/ 88 w 286"/>
                    <a:gd name="T21" fmla="*/ 72 h 182"/>
                    <a:gd name="T22" fmla="*/ 106 w 286"/>
                    <a:gd name="T23" fmla="*/ 102 h 182"/>
                    <a:gd name="T24" fmla="*/ 104 w 286"/>
                    <a:gd name="T25" fmla="*/ 122 h 182"/>
                    <a:gd name="T26" fmla="*/ 98 w 286"/>
                    <a:gd name="T27" fmla="*/ 134 h 182"/>
                    <a:gd name="T28" fmla="*/ 122 w 286"/>
                    <a:gd name="T29" fmla="*/ 128 h 182"/>
                    <a:gd name="T30" fmla="*/ 140 w 286"/>
                    <a:gd name="T31" fmla="*/ 140 h 182"/>
                    <a:gd name="T32" fmla="*/ 168 w 286"/>
                    <a:gd name="T33" fmla="*/ 148 h 182"/>
                    <a:gd name="T34" fmla="*/ 174 w 286"/>
                    <a:gd name="T35" fmla="*/ 146 h 182"/>
                    <a:gd name="T36" fmla="*/ 168 w 286"/>
                    <a:gd name="T37" fmla="*/ 134 h 182"/>
                    <a:gd name="T38" fmla="*/ 178 w 286"/>
                    <a:gd name="T39" fmla="*/ 136 h 182"/>
                    <a:gd name="T40" fmla="*/ 186 w 286"/>
                    <a:gd name="T41" fmla="*/ 118 h 182"/>
                    <a:gd name="T42" fmla="*/ 202 w 286"/>
                    <a:gd name="T43" fmla="*/ 122 h 182"/>
                    <a:gd name="T44" fmla="*/ 214 w 286"/>
                    <a:gd name="T45" fmla="*/ 130 h 182"/>
                    <a:gd name="T46" fmla="*/ 244 w 286"/>
                    <a:gd name="T47" fmla="*/ 168 h 182"/>
                    <a:gd name="T48" fmla="*/ 262 w 286"/>
                    <a:gd name="T49" fmla="*/ 178 h 182"/>
                    <a:gd name="T50" fmla="*/ 284 w 286"/>
                    <a:gd name="T51" fmla="*/ 170 h 182"/>
                    <a:gd name="T52" fmla="*/ 268 w 286"/>
                    <a:gd name="T53" fmla="*/ 160 h 182"/>
                    <a:gd name="T54" fmla="*/ 256 w 286"/>
                    <a:gd name="T55" fmla="*/ 138 h 182"/>
                    <a:gd name="T56" fmla="*/ 250 w 286"/>
                    <a:gd name="T57" fmla="*/ 132 h 182"/>
                    <a:gd name="T58" fmla="*/ 248 w 286"/>
                    <a:gd name="T59" fmla="*/ 122 h 182"/>
                    <a:gd name="T60" fmla="*/ 236 w 286"/>
                    <a:gd name="T61" fmla="*/ 116 h 182"/>
                    <a:gd name="T62" fmla="*/ 240 w 286"/>
                    <a:gd name="T63" fmla="*/ 96 h 182"/>
                    <a:gd name="T64" fmla="*/ 220 w 286"/>
                    <a:gd name="T65" fmla="*/ 86 h 182"/>
                    <a:gd name="T66" fmla="*/ 210 w 286"/>
                    <a:gd name="T67" fmla="*/ 70 h 182"/>
                    <a:gd name="T68" fmla="*/ 190 w 286"/>
                    <a:gd name="T69" fmla="*/ 54 h 182"/>
                    <a:gd name="T70" fmla="*/ 168 w 286"/>
                    <a:gd name="T71" fmla="*/ 38 h 182"/>
                    <a:gd name="T72" fmla="*/ 156 w 286"/>
                    <a:gd name="T73" fmla="*/ 34 h 182"/>
                    <a:gd name="T74" fmla="*/ 120 w 286"/>
                    <a:gd name="T75" fmla="*/ 16 h 182"/>
                    <a:gd name="T76" fmla="*/ 102 w 286"/>
                    <a:gd name="T77" fmla="*/ 4 h 182"/>
                    <a:gd name="T78" fmla="*/ 96 w 286"/>
                    <a:gd name="T79" fmla="*/ 0 h 182"/>
                    <a:gd name="T80" fmla="*/ 70 w 286"/>
                    <a:gd name="T81" fmla="*/ 10 h 182"/>
                    <a:gd name="T82" fmla="*/ 56 w 286"/>
                    <a:gd name="T83" fmla="*/ 32 h 182"/>
                    <a:gd name="T84" fmla="*/ 46 w 286"/>
                    <a:gd name="T85" fmla="*/ 28 h 18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286" h="182">
                      <a:moveTo>
                        <a:pt x="46" y="28"/>
                      </a:moveTo>
                      <a:cubicBezTo>
                        <a:pt x="41" y="14"/>
                        <a:pt x="46" y="17"/>
                        <a:pt x="36" y="14"/>
                      </a:cubicBezTo>
                      <a:cubicBezTo>
                        <a:pt x="31" y="17"/>
                        <a:pt x="26" y="30"/>
                        <a:pt x="26" y="30"/>
                      </a:cubicBezTo>
                      <a:cubicBezTo>
                        <a:pt x="12" y="25"/>
                        <a:pt x="19" y="21"/>
                        <a:pt x="0" y="24"/>
                      </a:cubicBezTo>
                      <a:cubicBezTo>
                        <a:pt x="2" y="33"/>
                        <a:pt x="2" y="37"/>
                        <a:pt x="10" y="42"/>
                      </a:cubicBezTo>
                      <a:cubicBezTo>
                        <a:pt x="12" y="49"/>
                        <a:pt x="14" y="55"/>
                        <a:pt x="16" y="62"/>
                      </a:cubicBezTo>
                      <a:cubicBezTo>
                        <a:pt x="24" y="59"/>
                        <a:pt x="27" y="57"/>
                        <a:pt x="24" y="48"/>
                      </a:cubicBezTo>
                      <a:cubicBezTo>
                        <a:pt x="26" y="47"/>
                        <a:pt x="28" y="43"/>
                        <a:pt x="30" y="44"/>
                      </a:cubicBezTo>
                      <a:cubicBezTo>
                        <a:pt x="48" y="48"/>
                        <a:pt x="36" y="52"/>
                        <a:pt x="48" y="56"/>
                      </a:cubicBezTo>
                      <a:cubicBezTo>
                        <a:pt x="74" y="65"/>
                        <a:pt x="47" y="56"/>
                        <a:pt x="70" y="62"/>
                      </a:cubicBezTo>
                      <a:cubicBezTo>
                        <a:pt x="77" y="64"/>
                        <a:pt x="88" y="72"/>
                        <a:pt x="88" y="72"/>
                      </a:cubicBezTo>
                      <a:cubicBezTo>
                        <a:pt x="96" y="84"/>
                        <a:pt x="102" y="87"/>
                        <a:pt x="106" y="102"/>
                      </a:cubicBezTo>
                      <a:cubicBezTo>
                        <a:pt x="105" y="109"/>
                        <a:pt x="106" y="115"/>
                        <a:pt x="104" y="122"/>
                      </a:cubicBezTo>
                      <a:cubicBezTo>
                        <a:pt x="103" y="126"/>
                        <a:pt x="94" y="132"/>
                        <a:pt x="98" y="134"/>
                      </a:cubicBezTo>
                      <a:cubicBezTo>
                        <a:pt x="106" y="137"/>
                        <a:pt x="122" y="128"/>
                        <a:pt x="122" y="128"/>
                      </a:cubicBezTo>
                      <a:cubicBezTo>
                        <a:pt x="130" y="131"/>
                        <a:pt x="133" y="135"/>
                        <a:pt x="140" y="140"/>
                      </a:cubicBezTo>
                      <a:cubicBezTo>
                        <a:pt x="148" y="145"/>
                        <a:pt x="159" y="145"/>
                        <a:pt x="168" y="148"/>
                      </a:cubicBezTo>
                      <a:cubicBezTo>
                        <a:pt x="170" y="147"/>
                        <a:pt x="173" y="148"/>
                        <a:pt x="174" y="146"/>
                      </a:cubicBezTo>
                      <a:cubicBezTo>
                        <a:pt x="176" y="142"/>
                        <a:pt x="164" y="136"/>
                        <a:pt x="168" y="134"/>
                      </a:cubicBezTo>
                      <a:cubicBezTo>
                        <a:pt x="171" y="132"/>
                        <a:pt x="175" y="135"/>
                        <a:pt x="178" y="136"/>
                      </a:cubicBezTo>
                      <a:cubicBezTo>
                        <a:pt x="182" y="131"/>
                        <a:pt x="186" y="118"/>
                        <a:pt x="186" y="118"/>
                      </a:cubicBezTo>
                      <a:cubicBezTo>
                        <a:pt x="189" y="119"/>
                        <a:pt x="199" y="120"/>
                        <a:pt x="202" y="122"/>
                      </a:cubicBezTo>
                      <a:cubicBezTo>
                        <a:pt x="206" y="124"/>
                        <a:pt x="214" y="130"/>
                        <a:pt x="214" y="130"/>
                      </a:cubicBezTo>
                      <a:cubicBezTo>
                        <a:pt x="224" y="145"/>
                        <a:pt x="228" y="158"/>
                        <a:pt x="244" y="168"/>
                      </a:cubicBezTo>
                      <a:cubicBezTo>
                        <a:pt x="250" y="172"/>
                        <a:pt x="262" y="178"/>
                        <a:pt x="262" y="178"/>
                      </a:cubicBezTo>
                      <a:cubicBezTo>
                        <a:pt x="265" y="178"/>
                        <a:pt x="286" y="182"/>
                        <a:pt x="284" y="170"/>
                      </a:cubicBezTo>
                      <a:cubicBezTo>
                        <a:pt x="283" y="164"/>
                        <a:pt x="268" y="160"/>
                        <a:pt x="268" y="160"/>
                      </a:cubicBezTo>
                      <a:cubicBezTo>
                        <a:pt x="261" y="150"/>
                        <a:pt x="270" y="143"/>
                        <a:pt x="256" y="138"/>
                      </a:cubicBezTo>
                      <a:cubicBezTo>
                        <a:pt x="254" y="136"/>
                        <a:pt x="251" y="135"/>
                        <a:pt x="250" y="132"/>
                      </a:cubicBezTo>
                      <a:cubicBezTo>
                        <a:pt x="248" y="129"/>
                        <a:pt x="250" y="125"/>
                        <a:pt x="248" y="122"/>
                      </a:cubicBezTo>
                      <a:cubicBezTo>
                        <a:pt x="246" y="118"/>
                        <a:pt x="240" y="118"/>
                        <a:pt x="236" y="116"/>
                      </a:cubicBezTo>
                      <a:cubicBezTo>
                        <a:pt x="230" y="107"/>
                        <a:pt x="227" y="100"/>
                        <a:pt x="240" y="96"/>
                      </a:cubicBezTo>
                      <a:cubicBezTo>
                        <a:pt x="236" y="83"/>
                        <a:pt x="236" y="84"/>
                        <a:pt x="220" y="86"/>
                      </a:cubicBezTo>
                      <a:cubicBezTo>
                        <a:pt x="209" y="82"/>
                        <a:pt x="208" y="82"/>
                        <a:pt x="210" y="70"/>
                      </a:cubicBezTo>
                      <a:cubicBezTo>
                        <a:pt x="207" y="60"/>
                        <a:pt x="199" y="57"/>
                        <a:pt x="190" y="54"/>
                      </a:cubicBezTo>
                      <a:cubicBezTo>
                        <a:pt x="181" y="45"/>
                        <a:pt x="181" y="42"/>
                        <a:pt x="168" y="38"/>
                      </a:cubicBezTo>
                      <a:cubicBezTo>
                        <a:pt x="164" y="37"/>
                        <a:pt x="156" y="34"/>
                        <a:pt x="156" y="34"/>
                      </a:cubicBezTo>
                      <a:cubicBezTo>
                        <a:pt x="146" y="24"/>
                        <a:pt x="134" y="21"/>
                        <a:pt x="120" y="16"/>
                      </a:cubicBezTo>
                      <a:cubicBezTo>
                        <a:pt x="113" y="14"/>
                        <a:pt x="108" y="8"/>
                        <a:pt x="102" y="4"/>
                      </a:cubicBezTo>
                      <a:cubicBezTo>
                        <a:pt x="100" y="3"/>
                        <a:pt x="96" y="0"/>
                        <a:pt x="96" y="0"/>
                      </a:cubicBezTo>
                      <a:cubicBezTo>
                        <a:pt x="83" y="2"/>
                        <a:pt x="79" y="1"/>
                        <a:pt x="70" y="10"/>
                      </a:cubicBezTo>
                      <a:cubicBezTo>
                        <a:pt x="67" y="19"/>
                        <a:pt x="63" y="27"/>
                        <a:pt x="56" y="32"/>
                      </a:cubicBezTo>
                      <a:cubicBezTo>
                        <a:pt x="49" y="30"/>
                        <a:pt x="52" y="31"/>
                        <a:pt x="46" y="28"/>
                      </a:cubicBezTo>
                      <a:close/>
                    </a:path>
                  </a:pathLst>
                </a:custGeom>
                <a:solidFill>
                  <a:schemeClr val="folHlink"/>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sz="5973" dirty="0"/>
                </a:p>
              </p:txBody>
            </p:sp>
            <p:sp>
              <p:nvSpPr>
                <p:cNvPr id="52" name="Freeform 24"/>
                <p:cNvSpPr>
                  <a:spLocks/>
                </p:cNvSpPr>
                <p:nvPr userDrawn="1"/>
              </p:nvSpPr>
              <p:spPr bwMode="ltGray">
                <a:xfrm>
                  <a:off x="2820" y="866"/>
                  <a:ext cx="78" cy="64"/>
                </a:xfrm>
                <a:custGeom>
                  <a:avLst/>
                  <a:gdLst>
                    <a:gd name="T0" fmla="*/ 1 w 78"/>
                    <a:gd name="T1" fmla="*/ 58 h 78"/>
                    <a:gd name="T2" fmla="*/ 27 w 78"/>
                    <a:gd name="T3" fmla="*/ 60 h 78"/>
                    <a:gd name="T4" fmla="*/ 45 w 78"/>
                    <a:gd name="T5" fmla="*/ 48 h 78"/>
                    <a:gd name="T6" fmla="*/ 57 w 78"/>
                    <a:gd name="T7" fmla="*/ 30 h 78"/>
                    <a:gd name="T8" fmla="*/ 43 w 78"/>
                    <a:gd name="T9" fmla="*/ 14 h 78"/>
                    <a:gd name="T10" fmla="*/ 43 w 78"/>
                    <a:gd name="T11" fmla="*/ 4 h 78"/>
                    <a:gd name="T12" fmla="*/ 71 w 78"/>
                    <a:gd name="T13" fmla="*/ 26 h 78"/>
                    <a:gd name="T14" fmla="*/ 67 w 78"/>
                    <a:gd name="T15" fmla="*/ 54 h 78"/>
                    <a:gd name="T16" fmla="*/ 33 w 78"/>
                    <a:gd name="T17" fmla="*/ 78 h 78"/>
                    <a:gd name="T18" fmla="*/ 9 w 78"/>
                    <a:gd name="T19" fmla="*/ 66 h 78"/>
                    <a:gd name="T20" fmla="*/ 3 w 78"/>
                    <a:gd name="T21" fmla="*/ 62 h 78"/>
                    <a:gd name="T22" fmla="*/ 1 w 78"/>
                    <a:gd name="T23" fmla="*/ 58 h 7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8" h="78">
                      <a:moveTo>
                        <a:pt x="1" y="58"/>
                      </a:moveTo>
                      <a:cubicBezTo>
                        <a:pt x="6" y="44"/>
                        <a:pt x="18" y="57"/>
                        <a:pt x="27" y="60"/>
                      </a:cubicBezTo>
                      <a:cubicBezTo>
                        <a:pt x="35" y="57"/>
                        <a:pt x="38" y="52"/>
                        <a:pt x="45" y="48"/>
                      </a:cubicBezTo>
                      <a:cubicBezTo>
                        <a:pt x="48" y="40"/>
                        <a:pt x="51" y="36"/>
                        <a:pt x="57" y="30"/>
                      </a:cubicBezTo>
                      <a:cubicBezTo>
                        <a:pt x="55" y="23"/>
                        <a:pt x="43" y="14"/>
                        <a:pt x="43" y="14"/>
                      </a:cubicBezTo>
                      <a:cubicBezTo>
                        <a:pt x="33" y="0"/>
                        <a:pt x="30" y="1"/>
                        <a:pt x="43" y="4"/>
                      </a:cubicBezTo>
                      <a:cubicBezTo>
                        <a:pt x="54" y="11"/>
                        <a:pt x="58" y="22"/>
                        <a:pt x="71" y="26"/>
                      </a:cubicBezTo>
                      <a:cubicBezTo>
                        <a:pt x="78" y="37"/>
                        <a:pt x="78" y="46"/>
                        <a:pt x="67" y="54"/>
                      </a:cubicBezTo>
                      <a:cubicBezTo>
                        <a:pt x="51" y="49"/>
                        <a:pt x="53" y="71"/>
                        <a:pt x="33" y="78"/>
                      </a:cubicBezTo>
                      <a:cubicBezTo>
                        <a:pt x="16" y="72"/>
                        <a:pt x="25" y="76"/>
                        <a:pt x="9" y="66"/>
                      </a:cubicBezTo>
                      <a:cubicBezTo>
                        <a:pt x="7" y="65"/>
                        <a:pt x="3" y="62"/>
                        <a:pt x="3" y="62"/>
                      </a:cubicBezTo>
                      <a:cubicBezTo>
                        <a:pt x="0" y="54"/>
                        <a:pt x="13" y="42"/>
                        <a:pt x="1" y="58"/>
                      </a:cubicBezTo>
                      <a:close/>
                    </a:path>
                  </a:pathLst>
                </a:custGeom>
                <a:solidFill>
                  <a:schemeClr val="folHlink"/>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sz="5973" dirty="0"/>
                </a:p>
              </p:txBody>
            </p:sp>
            <p:sp>
              <p:nvSpPr>
                <p:cNvPr id="53" name="Freeform 25"/>
                <p:cNvSpPr>
                  <a:spLocks/>
                </p:cNvSpPr>
                <p:nvPr userDrawn="1"/>
              </p:nvSpPr>
              <p:spPr bwMode="ltGray">
                <a:xfrm>
                  <a:off x="2984" y="732"/>
                  <a:ext cx="19" cy="14"/>
                </a:xfrm>
                <a:custGeom>
                  <a:avLst/>
                  <a:gdLst>
                    <a:gd name="T0" fmla="*/ 3 w 17"/>
                    <a:gd name="T1" fmla="*/ 4 h 18"/>
                    <a:gd name="T2" fmla="*/ 3 w 17"/>
                    <a:gd name="T3" fmla="*/ 14 h 18"/>
                    <a:gd name="T4" fmla="*/ 3 w 17"/>
                    <a:gd name="T5" fmla="*/ 4 h 18"/>
                    <a:gd name="T6" fmla="*/ 0 60000 65536"/>
                    <a:gd name="T7" fmla="*/ 0 60000 65536"/>
                    <a:gd name="T8" fmla="*/ 0 60000 65536"/>
                  </a:gdLst>
                  <a:ahLst/>
                  <a:cxnLst>
                    <a:cxn ang="T6">
                      <a:pos x="T0" y="T1"/>
                    </a:cxn>
                    <a:cxn ang="T7">
                      <a:pos x="T2" y="T3"/>
                    </a:cxn>
                    <a:cxn ang="T8">
                      <a:pos x="T4" y="T5"/>
                    </a:cxn>
                  </a:cxnLst>
                  <a:rect l="0" t="0" r="r" b="b"/>
                  <a:pathLst>
                    <a:path w="17" h="18">
                      <a:moveTo>
                        <a:pt x="3" y="4"/>
                      </a:moveTo>
                      <a:cubicBezTo>
                        <a:pt x="17" y="7"/>
                        <a:pt x="16" y="18"/>
                        <a:pt x="3" y="14"/>
                      </a:cubicBezTo>
                      <a:cubicBezTo>
                        <a:pt x="0" y="6"/>
                        <a:pt x="7" y="0"/>
                        <a:pt x="3" y="4"/>
                      </a:cubicBezTo>
                      <a:close/>
                    </a:path>
                  </a:pathLst>
                </a:custGeom>
                <a:solidFill>
                  <a:schemeClr val="folHlink"/>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sz="5973" dirty="0"/>
                </a:p>
              </p:txBody>
            </p:sp>
            <p:sp>
              <p:nvSpPr>
                <p:cNvPr id="54" name="Freeform 26"/>
                <p:cNvSpPr>
                  <a:spLocks/>
                </p:cNvSpPr>
                <p:nvPr userDrawn="1"/>
              </p:nvSpPr>
              <p:spPr bwMode="ltGray">
                <a:xfrm>
                  <a:off x="3083" y="830"/>
                  <a:ext cx="26" cy="19"/>
                </a:xfrm>
                <a:custGeom>
                  <a:avLst/>
                  <a:gdLst>
                    <a:gd name="T0" fmla="*/ 8 w 26"/>
                    <a:gd name="T1" fmla="*/ 14 h 22"/>
                    <a:gd name="T2" fmla="*/ 14 w 26"/>
                    <a:gd name="T3" fmla="*/ 0 h 22"/>
                    <a:gd name="T4" fmla="*/ 14 w 26"/>
                    <a:gd name="T5" fmla="*/ 22 h 22"/>
                    <a:gd name="T6" fmla="*/ 8 w 26"/>
                    <a:gd name="T7" fmla="*/ 14 h 2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6" h="22">
                      <a:moveTo>
                        <a:pt x="8" y="14"/>
                      </a:moveTo>
                      <a:cubicBezTo>
                        <a:pt x="5" y="6"/>
                        <a:pt x="5" y="3"/>
                        <a:pt x="14" y="0"/>
                      </a:cubicBezTo>
                      <a:cubicBezTo>
                        <a:pt x="26" y="4"/>
                        <a:pt x="23" y="16"/>
                        <a:pt x="14" y="22"/>
                      </a:cubicBezTo>
                      <a:cubicBezTo>
                        <a:pt x="0" y="17"/>
                        <a:pt x="13" y="3"/>
                        <a:pt x="8" y="14"/>
                      </a:cubicBezTo>
                      <a:close/>
                    </a:path>
                  </a:pathLst>
                </a:custGeom>
                <a:solidFill>
                  <a:schemeClr val="folHlink"/>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sz="5973" dirty="0"/>
                </a:p>
              </p:txBody>
            </p:sp>
            <p:sp>
              <p:nvSpPr>
                <p:cNvPr id="55" name="Freeform 27"/>
                <p:cNvSpPr>
                  <a:spLocks/>
                </p:cNvSpPr>
                <p:nvPr userDrawn="1"/>
              </p:nvSpPr>
              <p:spPr bwMode="ltGray">
                <a:xfrm>
                  <a:off x="2766" y="610"/>
                  <a:ext cx="19" cy="12"/>
                </a:xfrm>
                <a:custGeom>
                  <a:avLst/>
                  <a:gdLst>
                    <a:gd name="T0" fmla="*/ 7 w 20"/>
                    <a:gd name="T1" fmla="*/ 12 h 15"/>
                    <a:gd name="T2" fmla="*/ 17 w 20"/>
                    <a:gd name="T3" fmla="*/ 2 h 15"/>
                    <a:gd name="T4" fmla="*/ 9 w 20"/>
                    <a:gd name="T5" fmla="*/ 12 h 15"/>
                    <a:gd name="T6" fmla="*/ 7 w 20"/>
                    <a:gd name="T7" fmla="*/ 12 h 1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0" h="15">
                      <a:moveTo>
                        <a:pt x="7" y="12"/>
                      </a:moveTo>
                      <a:cubicBezTo>
                        <a:pt x="0" y="1"/>
                        <a:pt x="6" y="0"/>
                        <a:pt x="17" y="2"/>
                      </a:cubicBezTo>
                      <a:cubicBezTo>
                        <a:pt x="20" y="10"/>
                        <a:pt x="18" y="15"/>
                        <a:pt x="9" y="12"/>
                      </a:cubicBezTo>
                      <a:cubicBezTo>
                        <a:pt x="4" y="4"/>
                        <a:pt x="4" y="4"/>
                        <a:pt x="7" y="12"/>
                      </a:cubicBezTo>
                      <a:close/>
                    </a:path>
                  </a:pathLst>
                </a:custGeom>
                <a:solidFill>
                  <a:schemeClr val="folHlink"/>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sz="5973" dirty="0"/>
                </a:p>
              </p:txBody>
            </p:sp>
            <p:sp>
              <p:nvSpPr>
                <p:cNvPr id="56" name="Freeform 28"/>
                <p:cNvSpPr>
                  <a:spLocks/>
                </p:cNvSpPr>
                <p:nvPr userDrawn="1"/>
              </p:nvSpPr>
              <p:spPr bwMode="ltGray">
                <a:xfrm>
                  <a:off x="2600" y="712"/>
                  <a:ext cx="19" cy="12"/>
                </a:xfrm>
                <a:custGeom>
                  <a:avLst/>
                  <a:gdLst>
                    <a:gd name="T0" fmla="*/ 7 w 20"/>
                    <a:gd name="T1" fmla="*/ 12 h 15"/>
                    <a:gd name="T2" fmla="*/ 15 w 20"/>
                    <a:gd name="T3" fmla="*/ 2 h 15"/>
                    <a:gd name="T4" fmla="*/ 15 w 20"/>
                    <a:gd name="T5" fmla="*/ 14 h 15"/>
                    <a:gd name="T6" fmla="*/ 7 w 20"/>
                    <a:gd name="T7" fmla="*/ 12 h 1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0" h="15">
                      <a:moveTo>
                        <a:pt x="7" y="12"/>
                      </a:moveTo>
                      <a:cubicBezTo>
                        <a:pt x="0" y="2"/>
                        <a:pt x="3" y="0"/>
                        <a:pt x="15" y="2"/>
                      </a:cubicBezTo>
                      <a:cubicBezTo>
                        <a:pt x="16" y="4"/>
                        <a:pt x="20" y="12"/>
                        <a:pt x="15" y="14"/>
                      </a:cubicBezTo>
                      <a:cubicBezTo>
                        <a:pt x="12" y="15"/>
                        <a:pt x="7" y="12"/>
                        <a:pt x="7" y="12"/>
                      </a:cubicBezTo>
                      <a:close/>
                    </a:path>
                  </a:pathLst>
                </a:custGeom>
                <a:solidFill>
                  <a:schemeClr val="folHlink"/>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sz="5973" dirty="0"/>
                </a:p>
              </p:txBody>
            </p:sp>
            <p:sp>
              <p:nvSpPr>
                <p:cNvPr id="57" name="Freeform 29"/>
                <p:cNvSpPr>
                  <a:spLocks/>
                </p:cNvSpPr>
                <p:nvPr userDrawn="1"/>
              </p:nvSpPr>
              <p:spPr bwMode="ltGray">
                <a:xfrm>
                  <a:off x="2417" y="680"/>
                  <a:ext cx="80" cy="66"/>
                </a:xfrm>
                <a:custGeom>
                  <a:avLst/>
                  <a:gdLst>
                    <a:gd name="T0" fmla="*/ 0 w 80"/>
                    <a:gd name="T1" fmla="*/ 50 h 80"/>
                    <a:gd name="T2" fmla="*/ 14 w 80"/>
                    <a:gd name="T3" fmla="*/ 24 h 80"/>
                    <a:gd name="T4" fmla="*/ 26 w 80"/>
                    <a:gd name="T5" fmla="*/ 20 h 80"/>
                    <a:gd name="T6" fmla="*/ 48 w 80"/>
                    <a:gd name="T7" fmla="*/ 18 h 80"/>
                    <a:gd name="T8" fmla="*/ 58 w 80"/>
                    <a:gd name="T9" fmla="*/ 0 h 80"/>
                    <a:gd name="T10" fmla="*/ 80 w 80"/>
                    <a:gd name="T11" fmla="*/ 40 h 80"/>
                    <a:gd name="T12" fmla="*/ 70 w 80"/>
                    <a:gd name="T13" fmla="*/ 56 h 80"/>
                    <a:gd name="T14" fmla="*/ 54 w 80"/>
                    <a:gd name="T15" fmla="*/ 62 h 80"/>
                    <a:gd name="T16" fmla="*/ 48 w 80"/>
                    <a:gd name="T17" fmla="*/ 80 h 80"/>
                    <a:gd name="T18" fmla="*/ 32 w 80"/>
                    <a:gd name="T19" fmla="*/ 68 h 80"/>
                    <a:gd name="T20" fmla="*/ 38 w 80"/>
                    <a:gd name="T21" fmla="*/ 52 h 80"/>
                    <a:gd name="T22" fmla="*/ 30 w 80"/>
                    <a:gd name="T23" fmla="*/ 28 h 80"/>
                    <a:gd name="T24" fmla="*/ 20 w 80"/>
                    <a:gd name="T25" fmla="*/ 48 h 80"/>
                    <a:gd name="T26" fmla="*/ 8 w 80"/>
                    <a:gd name="T27" fmla="*/ 56 h 80"/>
                    <a:gd name="T28" fmla="*/ 0 w 80"/>
                    <a:gd name="T29" fmla="*/ 50 h 8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80" h="80">
                      <a:moveTo>
                        <a:pt x="0" y="50"/>
                      </a:moveTo>
                      <a:cubicBezTo>
                        <a:pt x="1" y="47"/>
                        <a:pt x="12" y="25"/>
                        <a:pt x="14" y="24"/>
                      </a:cubicBezTo>
                      <a:cubicBezTo>
                        <a:pt x="17" y="22"/>
                        <a:pt x="26" y="20"/>
                        <a:pt x="26" y="20"/>
                      </a:cubicBezTo>
                      <a:cubicBezTo>
                        <a:pt x="34" y="23"/>
                        <a:pt x="40" y="21"/>
                        <a:pt x="48" y="18"/>
                      </a:cubicBezTo>
                      <a:cubicBezTo>
                        <a:pt x="52" y="12"/>
                        <a:pt x="54" y="6"/>
                        <a:pt x="58" y="0"/>
                      </a:cubicBezTo>
                      <a:cubicBezTo>
                        <a:pt x="70" y="4"/>
                        <a:pt x="76" y="28"/>
                        <a:pt x="80" y="40"/>
                      </a:cubicBezTo>
                      <a:cubicBezTo>
                        <a:pt x="75" y="54"/>
                        <a:pt x="80" y="50"/>
                        <a:pt x="70" y="56"/>
                      </a:cubicBezTo>
                      <a:cubicBezTo>
                        <a:pt x="61" y="53"/>
                        <a:pt x="59" y="54"/>
                        <a:pt x="54" y="62"/>
                      </a:cubicBezTo>
                      <a:cubicBezTo>
                        <a:pt x="57" y="71"/>
                        <a:pt x="56" y="75"/>
                        <a:pt x="48" y="80"/>
                      </a:cubicBezTo>
                      <a:cubicBezTo>
                        <a:pt x="40" y="77"/>
                        <a:pt x="39" y="72"/>
                        <a:pt x="32" y="68"/>
                      </a:cubicBezTo>
                      <a:cubicBezTo>
                        <a:pt x="26" y="59"/>
                        <a:pt x="30" y="57"/>
                        <a:pt x="38" y="52"/>
                      </a:cubicBezTo>
                      <a:cubicBezTo>
                        <a:pt x="41" y="42"/>
                        <a:pt x="39" y="34"/>
                        <a:pt x="30" y="28"/>
                      </a:cubicBezTo>
                      <a:cubicBezTo>
                        <a:pt x="20" y="31"/>
                        <a:pt x="30" y="40"/>
                        <a:pt x="20" y="48"/>
                      </a:cubicBezTo>
                      <a:cubicBezTo>
                        <a:pt x="16" y="51"/>
                        <a:pt x="8" y="56"/>
                        <a:pt x="8" y="56"/>
                      </a:cubicBezTo>
                      <a:cubicBezTo>
                        <a:pt x="2" y="50"/>
                        <a:pt x="5" y="50"/>
                        <a:pt x="0" y="50"/>
                      </a:cubicBezTo>
                      <a:close/>
                    </a:path>
                  </a:pathLst>
                </a:custGeom>
                <a:solidFill>
                  <a:schemeClr val="folHlink"/>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sz="5973" dirty="0"/>
                </a:p>
              </p:txBody>
            </p:sp>
            <p:sp>
              <p:nvSpPr>
                <p:cNvPr id="58" name="Freeform 30"/>
                <p:cNvSpPr>
                  <a:spLocks/>
                </p:cNvSpPr>
                <p:nvPr userDrawn="1"/>
              </p:nvSpPr>
              <p:spPr bwMode="ltGray">
                <a:xfrm>
                  <a:off x="2391" y="541"/>
                  <a:ext cx="94" cy="142"/>
                </a:xfrm>
                <a:custGeom>
                  <a:avLst/>
                  <a:gdLst>
                    <a:gd name="T0" fmla="*/ 14 w 94"/>
                    <a:gd name="T1" fmla="*/ 96 h 174"/>
                    <a:gd name="T2" fmla="*/ 26 w 94"/>
                    <a:gd name="T3" fmla="*/ 128 h 174"/>
                    <a:gd name="T4" fmla="*/ 32 w 94"/>
                    <a:gd name="T5" fmla="*/ 108 h 174"/>
                    <a:gd name="T6" fmla="*/ 52 w 94"/>
                    <a:gd name="T7" fmla="*/ 100 h 174"/>
                    <a:gd name="T8" fmla="*/ 46 w 94"/>
                    <a:gd name="T9" fmla="*/ 124 h 174"/>
                    <a:gd name="T10" fmla="*/ 66 w 94"/>
                    <a:gd name="T11" fmla="*/ 126 h 174"/>
                    <a:gd name="T12" fmla="*/ 76 w 94"/>
                    <a:gd name="T13" fmla="*/ 142 h 174"/>
                    <a:gd name="T14" fmla="*/ 58 w 94"/>
                    <a:gd name="T15" fmla="*/ 148 h 174"/>
                    <a:gd name="T16" fmla="*/ 74 w 94"/>
                    <a:gd name="T17" fmla="*/ 174 h 174"/>
                    <a:gd name="T18" fmla="*/ 84 w 94"/>
                    <a:gd name="T19" fmla="*/ 154 h 174"/>
                    <a:gd name="T20" fmla="*/ 82 w 94"/>
                    <a:gd name="T21" fmla="*/ 112 h 174"/>
                    <a:gd name="T22" fmla="*/ 60 w 94"/>
                    <a:gd name="T23" fmla="*/ 106 h 174"/>
                    <a:gd name="T24" fmla="*/ 50 w 94"/>
                    <a:gd name="T25" fmla="*/ 82 h 174"/>
                    <a:gd name="T26" fmla="*/ 34 w 94"/>
                    <a:gd name="T27" fmla="*/ 82 h 174"/>
                    <a:gd name="T28" fmla="*/ 30 w 94"/>
                    <a:gd name="T29" fmla="*/ 70 h 174"/>
                    <a:gd name="T30" fmla="*/ 42 w 94"/>
                    <a:gd name="T31" fmla="*/ 42 h 174"/>
                    <a:gd name="T32" fmla="*/ 30 w 94"/>
                    <a:gd name="T33" fmla="*/ 0 h 174"/>
                    <a:gd name="T34" fmla="*/ 18 w 94"/>
                    <a:gd name="T35" fmla="*/ 22 h 174"/>
                    <a:gd name="T36" fmla="*/ 4 w 94"/>
                    <a:gd name="T37" fmla="*/ 46 h 174"/>
                    <a:gd name="T38" fmla="*/ 14 w 94"/>
                    <a:gd name="T39" fmla="*/ 76 h 174"/>
                    <a:gd name="T40" fmla="*/ 14 w 94"/>
                    <a:gd name="T41" fmla="*/ 96 h 17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94" h="174">
                      <a:moveTo>
                        <a:pt x="14" y="96"/>
                      </a:moveTo>
                      <a:cubicBezTo>
                        <a:pt x="11" y="109"/>
                        <a:pt x="15" y="120"/>
                        <a:pt x="26" y="128"/>
                      </a:cubicBezTo>
                      <a:cubicBezTo>
                        <a:pt x="34" y="120"/>
                        <a:pt x="35" y="119"/>
                        <a:pt x="32" y="108"/>
                      </a:cubicBezTo>
                      <a:cubicBezTo>
                        <a:pt x="35" y="92"/>
                        <a:pt x="39" y="92"/>
                        <a:pt x="52" y="100"/>
                      </a:cubicBezTo>
                      <a:cubicBezTo>
                        <a:pt x="59" y="110"/>
                        <a:pt x="49" y="114"/>
                        <a:pt x="46" y="124"/>
                      </a:cubicBezTo>
                      <a:cubicBezTo>
                        <a:pt x="50" y="137"/>
                        <a:pt x="57" y="129"/>
                        <a:pt x="66" y="126"/>
                      </a:cubicBezTo>
                      <a:cubicBezTo>
                        <a:pt x="77" y="129"/>
                        <a:pt x="79" y="131"/>
                        <a:pt x="76" y="142"/>
                      </a:cubicBezTo>
                      <a:cubicBezTo>
                        <a:pt x="67" y="139"/>
                        <a:pt x="65" y="141"/>
                        <a:pt x="58" y="148"/>
                      </a:cubicBezTo>
                      <a:cubicBezTo>
                        <a:pt x="60" y="160"/>
                        <a:pt x="62" y="170"/>
                        <a:pt x="74" y="174"/>
                      </a:cubicBezTo>
                      <a:cubicBezTo>
                        <a:pt x="77" y="165"/>
                        <a:pt x="74" y="157"/>
                        <a:pt x="84" y="154"/>
                      </a:cubicBezTo>
                      <a:cubicBezTo>
                        <a:pt x="91" y="143"/>
                        <a:pt x="94" y="122"/>
                        <a:pt x="82" y="112"/>
                      </a:cubicBezTo>
                      <a:cubicBezTo>
                        <a:pt x="77" y="108"/>
                        <a:pt x="66" y="108"/>
                        <a:pt x="60" y="106"/>
                      </a:cubicBezTo>
                      <a:cubicBezTo>
                        <a:pt x="65" y="92"/>
                        <a:pt x="66" y="87"/>
                        <a:pt x="50" y="82"/>
                      </a:cubicBezTo>
                      <a:cubicBezTo>
                        <a:pt x="48" y="82"/>
                        <a:pt x="37" y="86"/>
                        <a:pt x="34" y="82"/>
                      </a:cubicBezTo>
                      <a:cubicBezTo>
                        <a:pt x="32" y="79"/>
                        <a:pt x="30" y="70"/>
                        <a:pt x="30" y="70"/>
                      </a:cubicBezTo>
                      <a:cubicBezTo>
                        <a:pt x="32" y="54"/>
                        <a:pt x="32" y="52"/>
                        <a:pt x="42" y="42"/>
                      </a:cubicBezTo>
                      <a:cubicBezTo>
                        <a:pt x="41" y="30"/>
                        <a:pt x="45" y="5"/>
                        <a:pt x="30" y="0"/>
                      </a:cubicBezTo>
                      <a:cubicBezTo>
                        <a:pt x="14" y="4"/>
                        <a:pt x="16" y="4"/>
                        <a:pt x="18" y="22"/>
                      </a:cubicBezTo>
                      <a:cubicBezTo>
                        <a:pt x="16" y="39"/>
                        <a:pt x="15" y="35"/>
                        <a:pt x="4" y="46"/>
                      </a:cubicBezTo>
                      <a:cubicBezTo>
                        <a:pt x="0" y="59"/>
                        <a:pt x="5" y="67"/>
                        <a:pt x="14" y="76"/>
                      </a:cubicBezTo>
                      <a:cubicBezTo>
                        <a:pt x="15" y="80"/>
                        <a:pt x="17" y="93"/>
                        <a:pt x="14" y="96"/>
                      </a:cubicBezTo>
                      <a:close/>
                    </a:path>
                  </a:pathLst>
                </a:custGeom>
                <a:solidFill>
                  <a:schemeClr val="folHlink"/>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sz="5973" dirty="0"/>
                </a:p>
              </p:txBody>
            </p:sp>
            <p:sp>
              <p:nvSpPr>
                <p:cNvPr id="59" name="Freeform 31"/>
                <p:cNvSpPr>
                  <a:spLocks/>
                </p:cNvSpPr>
                <p:nvPr userDrawn="1"/>
              </p:nvSpPr>
              <p:spPr bwMode="ltGray">
                <a:xfrm>
                  <a:off x="2415" y="644"/>
                  <a:ext cx="32" cy="41"/>
                </a:xfrm>
                <a:custGeom>
                  <a:avLst/>
                  <a:gdLst>
                    <a:gd name="T0" fmla="*/ 6 w 32"/>
                    <a:gd name="T1" fmla="*/ 24 h 50"/>
                    <a:gd name="T2" fmla="*/ 12 w 32"/>
                    <a:gd name="T3" fmla="*/ 0 h 50"/>
                    <a:gd name="T4" fmla="*/ 20 w 32"/>
                    <a:gd name="T5" fmla="*/ 16 h 50"/>
                    <a:gd name="T6" fmla="*/ 22 w 32"/>
                    <a:gd name="T7" fmla="*/ 24 h 50"/>
                    <a:gd name="T8" fmla="*/ 28 w 32"/>
                    <a:gd name="T9" fmla="*/ 26 h 50"/>
                    <a:gd name="T10" fmla="*/ 32 w 32"/>
                    <a:gd name="T11" fmla="*/ 38 h 50"/>
                    <a:gd name="T12" fmla="*/ 18 w 32"/>
                    <a:gd name="T13" fmla="*/ 50 h 50"/>
                    <a:gd name="T14" fmla="*/ 6 w 32"/>
                    <a:gd name="T15" fmla="*/ 24 h 5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2" h="50">
                      <a:moveTo>
                        <a:pt x="6" y="24"/>
                      </a:moveTo>
                      <a:cubicBezTo>
                        <a:pt x="0" y="15"/>
                        <a:pt x="3" y="6"/>
                        <a:pt x="12" y="0"/>
                      </a:cubicBezTo>
                      <a:cubicBezTo>
                        <a:pt x="23" y="3"/>
                        <a:pt x="23" y="5"/>
                        <a:pt x="20" y="16"/>
                      </a:cubicBezTo>
                      <a:cubicBezTo>
                        <a:pt x="21" y="19"/>
                        <a:pt x="20" y="22"/>
                        <a:pt x="22" y="24"/>
                      </a:cubicBezTo>
                      <a:cubicBezTo>
                        <a:pt x="23" y="26"/>
                        <a:pt x="27" y="24"/>
                        <a:pt x="28" y="26"/>
                      </a:cubicBezTo>
                      <a:cubicBezTo>
                        <a:pt x="30" y="29"/>
                        <a:pt x="32" y="38"/>
                        <a:pt x="32" y="38"/>
                      </a:cubicBezTo>
                      <a:cubicBezTo>
                        <a:pt x="29" y="46"/>
                        <a:pt x="26" y="47"/>
                        <a:pt x="18" y="50"/>
                      </a:cubicBezTo>
                      <a:cubicBezTo>
                        <a:pt x="12" y="41"/>
                        <a:pt x="18" y="24"/>
                        <a:pt x="6" y="24"/>
                      </a:cubicBezTo>
                      <a:close/>
                    </a:path>
                  </a:pathLst>
                </a:custGeom>
                <a:solidFill>
                  <a:schemeClr val="folHlink"/>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sz="5973" dirty="0"/>
                </a:p>
              </p:txBody>
            </p:sp>
            <p:sp>
              <p:nvSpPr>
                <p:cNvPr id="60" name="Freeform 32"/>
                <p:cNvSpPr>
                  <a:spLocks/>
                </p:cNvSpPr>
                <p:nvPr userDrawn="1"/>
              </p:nvSpPr>
              <p:spPr bwMode="ltGray">
                <a:xfrm>
                  <a:off x="2349" y="654"/>
                  <a:ext cx="45" cy="41"/>
                </a:xfrm>
                <a:custGeom>
                  <a:avLst/>
                  <a:gdLst>
                    <a:gd name="T0" fmla="*/ 0 w 43"/>
                    <a:gd name="T1" fmla="*/ 44 h 50"/>
                    <a:gd name="T2" fmla="*/ 22 w 43"/>
                    <a:gd name="T3" fmla="*/ 20 h 50"/>
                    <a:gd name="T4" fmla="*/ 36 w 43"/>
                    <a:gd name="T5" fmla="*/ 0 h 50"/>
                    <a:gd name="T6" fmla="*/ 24 w 43"/>
                    <a:gd name="T7" fmla="*/ 28 h 50"/>
                    <a:gd name="T8" fmla="*/ 2 w 43"/>
                    <a:gd name="T9" fmla="*/ 50 h 50"/>
                    <a:gd name="T10" fmla="*/ 0 w 43"/>
                    <a:gd name="T11" fmla="*/ 44 h 5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50">
                      <a:moveTo>
                        <a:pt x="0" y="44"/>
                      </a:moveTo>
                      <a:cubicBezTo>
                        <a:pt x="6" y="38"/>
                        <a:pt x="18" y="29"/>
                        <a:pt x="22" y="20"/>
                      </a:cubicBezTo>
                      <a:cubicBezTo>
                        <a:pt x="27" y="10"/>
                        <a:pt x="25" y="4"/>
                        <a:pt x="36" y="0"/>
                      </a:cubicBezTo>
                      <a:cubicBezTo>
                        <a:pt x="43" y="11"/>
                        <a:pt x="36" y="24"/>
                        <a:pt x="24" y="28"/>
                      </a:cubicBezTo>
                      <a:cubicBezTo>
                        <a:pt x="21" y="38"/>
                        <a:pt x="12" y="47"/>
                        <a:pt x="2" y="50"/>
                      </a:cubicBezTo>
                      <a:cubicBezTo>
                        <a:pt x="1" y="48"/>
                        <a:pt x="0" y="44"/>
                        <a:pt x="0" y="44"/>
                      </a:cubicBezTo>
                      <a:close/>
                    </a:path>
                  </a:pathLst>
                </a:custGeom>
                <a:solidFill>
                  <a:schemeClr val="folHlink"/>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sz="5973" dirty="0"/>
                </a:p>
              </p:txBody>
            </p:sp>
            <p:sp>
              <p:nvSpPr>
                <p:cNvPr id="61" name="Freeform 33"/>
                <p:cNvSpPr>
                  <a:spLocks/>
                </p:cNvSpPr>
                <p:nvPr userDrawn="1"/>
              </p:nvSpPr>
              <p:spPr bwMode="ltGray">
                <a:xfrm>
                  <a:off x="4808" y="597"/>
                  <a:ext cx="701" cy="438"/>
                </a:xfrm>
                <a:custGeom>
                  <a:avLst/>
                  <a:gdLst>
                    <a:gd name="T0" fmla="*/ 21 w 471"/>
                    <a:gd name="T1" fmla="*/ 280 h 281"/>
                    <a:gd name="T2" fmla="*/ 24 w 471"/>
                    <a:gd name="T3" fmla="*/ 250 h 281"/>
                    <a:gd name="T4" fmla="*/ 22 w 471"/>
                    <a:gd name="T5" fmla="*/ 245 h 281"/>
                    <a:gd name="T6" fmla="*/ 16 w 471"/>
                    <a:gd name="T7" fmla="*/ 218 h 281"/>
                    <a:gd name="T8" fmla="*/ 4 w 471"/>
                    <a:gd name="T9" fmla="*/ 215 h 281"/>
                    <a:gd name="T10" fmla="*/ 0 w 471"/>
                    <a:gd name="T11" fmla="*/ 191 h 281"/>
                    <a:gd name="T12" fmla="*/ 12 w 471"/>
                    <a:gd name="T13" fmla="*/ 180 h 281"/>
                    <a:gd name="T14" fmla="*/ 6 w 471"/>
                    <a:gd name="T15" fmla="*/ 165 h 281"/>
                    <a:gd name="T16" fmla="*/ 2 w 471"/>
                    <a:gd name="T17" fmla="*/ 160 h 281"/>
                    <a:gd name="T18" fmla="*/ 28 w 471"/>
                    <a:gd name="T19" fmla="*/ 120 h 281"/>
                    <a:gd name="T20" fmla="*/ 44 w 471"/>
                    <a:gd name="T21" fmla="*/ 96 h 281"/>
                    <a:gd name="T22" fmla="*/ 42 w 471"/>
                    <a:gd name="T23" fmla="*/ 70 h 281"/>
                    <a:gd name="T24" fmla="*/ 24 w 471"/>
                    <a:gd name="T25" fmla="*/ 43 h 281"/>
                    <a:gd name="T26" fmla="*/ 20 w 471"/>
                    <a:gd name="T27" fmla="*/ 32 h 281"/>
                    <a:gd name="T28" fmla="*/ 26 w 471"/>
                    <a:gd name="T29" fmla="*/ 36 h 281"/>
                    <a:gd name="T30" fmla="*/ 48 w 471"/>
                    <a:gd name="T31" fmla="*/ 35 h 281"/>
                    <a:gd name="T32" fmla="*/ 64 w 471"/>
                    <a:gd name="T33" fmla="*/ 11 h 281"/>
                    <a:gd name="T34" fmla="*/ 82 w 471"/>
                    <a:gd name="T35" fmla="*/ 0 h 281"/>
                    <a:gd name="T36" fmla="*/ 88 w 471"/>
                    <a:gd name="T37" fmla="*/ 2 h 281"/>
                    <a:gd name="T38" fmla="*/ 92 w 471"/>
                    <a:gd name="T39" fmla="*/ 9 h 281"/>
                    <a:gd name="T40" fmla="*/ 98 w 471"/>
                    <a:gd name="T41" fmla="*/ 5 h 281"/>
                    <a:gd name="T42" fmla="*/ 110 w 471"/>
                    <a:gd name="T43" fmla="*/ 8 h 281"/>
                    <a:gd name="T44" fmla="*/ 116 w 471"/>
                    <a:gd name="T45" fmla="*/ 9 h 281"/>
                    <a:gd name="T46" fmla="*/ 141 w 471"/>
                    <a:gd name="T47" fmla="*/ 14 h 281"/>
                    <a:gd name="T48" fmla="*/ 155 w 471"/>
                    <a:gd name="T49" fmla="*/ 24 h 281"/>
                    <a:gd name="T50" fmla="*/ 167 w 471"/>
                    <a:gd name="T51" fmla="*/ 17 h 281"/>
                    <a:gd name="T52" fmla="*/ 173 w 471"/>
                    <a:gd name="T53" fmla="*/ 14 h 281"/>
                    <a:gd name="T54" fmla="*/ 195 w 471"/>
                    <a:gd name="T55" fmla="*/ 14 h 281"/>
                    <a:gd name="T56" fmla="*/ 211 w 471"/>
                    <a:gd name="T57" fmla="*/ 32 h 281"/>
                    <a:gd name="T58" fmla="*/ 231 w 471"/>
                    <a:gd name="T59" fmla="*/ 59 h 281"/>
                    <a:gd name="T60" fmla="*/ 245 w 471"/>
                    <a:gd name="T61" fmla="*/ 70 h 281"/>
                    <a:gd name="T62" fmla="*/ 257 w 471"/>
                    <a:gd name="T63" fmla="*/ 68 h 281"/>
                    <a:gd name="T64" fmla="*/ 270 w 471"/>
                    <a:gd name="T65" fmla="*/ 65 h 281"/>
                    <a:gd name="T66" fmla="*/ 290 w 471"/>
                    <a:gd name="T67" fmla="*/ 71 h 281"/>
                    <a:gd name="T68" fmla="*/ 300 w 471"/>
                    <a:gd name="T69" fmla="*/ 81 h 281"/>
                    <a:gd name="T70" fmla="*/ 308 w 471"/>
                    <a:gd name="T71" fmla="*/ 90 h 281"/>
                    <a:gd name="T72" fmla="*/ 318 w 471"/>
                    <a:gd name="T73" fmla="*/ 111 h 281"/>
                    <a:gd name="T74" fmla="*/ 322 w 471"/>
                    <a:gd name="T75" fmla="*/ 120 h 281"/>
                    <a:gd name="T76" fmla="*/ 324 w 471"/>
                    <a:gd name="T77" fmla="*/ 125 h 281"/>
                    <a:gd name="T78" fmla="*/ 310 w 471"/>
                    <a:gd name="T79" fmla="*/ 142 h 281"/>
                    <a:gd name="T80" fmla="*/ 322 w 471"/>
                    <a:gd name="T81" fmla="*/ 141 h 281"/>
                    <a:gd name="T82" fmla="*/ 342 w 471"/>
                    <a:gd name="T83" fmla="*/ 155 h 281"/>
                    <a:gd name="T84" fmla="*/ 364 w 471"/>
                    <a:gd name="T85" fmla="*/ 157 h 281"/>
                    <a:gd name="T86" fmla="*/ 380 w 471"/>
                    <a:gd name="T87" fmla="*/ 168 h 281"/>
                    <a:gd name="T88" fmla="*/ 382 w 471"/>
                    <a:gd name="T89" fmla="*/ 172 h 281"/>
                    <a:gd name="T90" fmla="*/ 382 w 471"/>
                    <a:gd name="T91" fmla="*/ 176 h 281"/>
                    <a:gd name="T92" fmla="*/ 394 w 471"/>
                    <a:gd name="T93" fmla="*/ 172 h 281"/>
                    <a:gd name="T94" fmla="*/ 400 w 471"/>
                    <a:gd name="T95" fmla="*/ 171 h 281"/>
                    <a:gd name="T96" fmla="*/ 439 w 471"/>
                    <a:gd name="T97" fmla="*/ 185 h 281"/>
                    <a:gd name="T98" fmla="*/ 447 w 471"/>
                    <a:gd name="T99" fmla="*/ 199 h 281"/>
                    <a:gd name="T100" fmla="*/ 465 w 471"/>
                    <a:gd name="T101" fmla="*/ 201 h 281"/>
                    <a:gd name="T102" fmla="*/ 471 w 471"/>
                    <a:gd name="T103" fmla="*/ 215 h 281"/>
                    <a:gd name="T104" fmla="*/ 451 w 471"/>
                    <a:gd name="T105" fmla="*/ 258 h 281"/>
                    <a:gd name="T106" fmla="*/ 435 w 471"/>
                    <a:gd name="T107" fmla="*/ 281 h 28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471" h="281">
                      <a:moveTo>
                        <a:pt x="21" y="280"/>
                      </a:moveTo>
                      <a:cubicBezTo>
                        <a:pt x="32" y="281"/>
                        <a:pt x="25" y="253"/>
                        <a:pt x="24" y="250"/>
                      </a:cubicBezTo>
                      <a:cubicBezTo>
                        <a:pt x="23" y="248"/>
                        <a:pt x="22" y="245"/>
                        <a:pt x="22" y="245"/>
                      </a:cubicBezTo>
                      <a:cubicBezTo>
                        <a:pt x="21" y="243"/>
                        <a:pt x="20" y="221"/>
                        <a:pt x="16" y="218"/>
                      </a:cubicBezTo>
                      <a:cubicBezTo>
                        <a:pt x="13" y="216"/>
                        <a:pt x="4" y="215"/>
                        <a:pt x="4" y="215"/>
                      </a:cubicBezTo>
                      <a:cubicBezTo>
                        <a:pt x="0" y="207"/>
                        <a:pt x="3" y="200"/>
                        <a:pt x="0" y="191"/>
                      </a:cubicBezTo>
                      <a:cubicBezTo>
                        <a:pt x="2" y="185"/>
                        <a:pt x="7" y="186"/>
                        <a:pt x="12" y="180"/>
                      </a:cubicBezTo>
                      <a:cubicBezTo>
                        <a:pt x="14" y="172"/>
                        <a:pt x="14" y="169"/>
                        <a:pt x="6" y="165"/>
                      </a:cubicBezTo>
                      <a:cubicBezTo>
                        <a:pt x="4" y="163"/>
                        <a:pt x="2" y="162"/>
                        <a:pt x="2" y="160"/>
                      </a:cubicBezTo>
                      <a:cubicBezTo>
                        <a:pt x="2" y="150"/>
                        <a:pt x="16" y="123"/>
                        <a:pt x="28" y="120"/>
                      </a:cubicBezTo>
                      <a:cubicBezTo>
                        <a:pt x="32" y="111"/>
                        <a:pt x="40" y="105"/>
                        <a:pt x="44" y="96"/>
                      </a:cubicBezTo>
                      <a:cubicBezTo>
                        <a:pt x="39" y="83"/>
                        <a:pt x="38" y="85"/>
                        <a:pt x="42" y="70"/>
                      </a:cubicBezTo>
                      <a:cubicBezTo>
                        <a:pt x="38" y="60"/>
                        <a:pt x="34" y="48"/>
                        <a:pt x="24" y="43"/>
                      </a:cubicBezTo>
                      <a:cubicBezTo>
                        <a:pt x="18" y="36"/>
                        <a:pt x="10" y="37"/>
                        <a:pt x="20" y="32"/>
                      </a:cubicBezTo>
                      <a:cubicBezTo>
                        <a:pt x="27" y="34"/>
                        <a:pt x="26" y="32"/>
                        <a:pt x="26" y="36"/>
                      </a:cubicBezTo>
                      <a:cubicBezTo>
                        <a:pt x="34" y="41"/>
                        <a:pt x="39" y="39"/>
                        <a:pt x="48" y="35"/>
                      </a:cubicBezTo>
                      <a:cubicBezTo>
                        <a:pt x="45" y="22"/>
                        <a:pt x="48" y="14"/>
                        <a:pt x="64" y="11"/>
                      </a:cubicBezTo>
                      <a:cubicBezTo>
                        <a:pt x="71" y="8"/>
                        <a:pt x="75" y="3"/>
                        <a:pt x="82" y="0"/>
                      </a:cubicBezTo>
                      <a:cubicBezTo>
                        <a:pt x="84" y="1"/>
                        <a:pt x="88" y="0"/>
                        <a:pt x="88" y="2"/>
                      </a:cubicBezTo>
                      <a:cubicBezTo>
                        <a:pt x="90" y="12"/>
                        <a:pt x="75" y="13"/>
                        <a:pt x="92" y="9"/>
                      </a:cubicBezTo>
                      <a:cubicBezTo>
                        <a:pt x="94" y="8"/>
                        <a:pt x="96" y="5"/>
                        <a:pt x="98" y="5"/>
                      </a:cubicBezTo>
                      <a:cubicBezTo>
                        <a:pt x="102" y="4"/>
                        <a:pt x="106" y="7"/>
                        <a:pt x="110" y="8"/>
                      </a:cubicBezTo>
                      <a:cubicBezTo>
                        <a:pt x="112" y="8"/>
                        <a:pt x="116" y="9"/>
                        <a:pt x="116" y="9"/>
                      </a:cubicBezTo>
                      <a:cubicBezTo>
                        <a:pt x="122" y="16"/>
                        <a:pt x="129" y="13"/>
                        <a:pt x="141" y="14"/>
                      </a:cubicBezTo>
                      <a:cubicBezTo>
                        <a:pt x="143" y="21"/>
                        <a:pt x="147" y="22"/>
                        <a:pt x="155" y="24"/>
                      </a:cubicBezTo>
                      <a:cubicBezTo>
                        <a:pt x="159" y="22"/>
                        <a:pt x="163" y="20"/>
                        <a:pt x="167" y="17"/>
                      </a:cubicBezTo>
                      <a:cubicBezTo>
                        <a:pt x="169" y="16"/>
                        <a:pt x="173" y="14"/>
                        <a:pt x="173" y="14"/>
                      </a:cubicBezTo>
                      <a:cubicBezTo>
                        <a:pt x="195" y="26"/>
                        <a:pt x="175" y="20"/>
                        <a:pt x="195" y="14"/>
                      </a:cubicBezTo>
                      <a:cubicBezTo>
                        <a:pt x="207" y="17"/>
                        <a:pt x="201" y="26"/>
                        <a:pt x="211" y="32"/>
                      </a:cubicBezTo>
                      <a:cubicBezTo>
                        <a:pt x="214" y="38"/>
                        <a:pt x="224" y="55"/>
                        <a:pt x="231" y="59"/>
                      </a:cubicBezTo>
                      <a:cubicBezTo>
                        <a:pt x="241" y="70"/>
                        <a:pt x="235" y="67"/>
                        <a:pt x="245" y="70"/>
                      </a:cubicBezTo>
                      <a:cubicBezTo>
                        <a:pt x="249" y="69"/>
                        <a:pt x="253" y="69"/>
                        <a:pt x="257" y="68"/>
                      </a:cubicBezTo>
                      <a:cubicBezTo>
                        <a:pt x="261" y="67"/>
                        <a:pt x="270" y="65"/>
                        <a:pt x="270" y="65"/>
                      </a:cubicBezTo>
                      <a:cubicBezTo>
                        <a:pt x="278" y="66"/>
                        <a:pt x="283" y="67"/>
                        <a:pt x="290" y="71"/>
                      </a:cubicBezTo>
                      <a:cubicBezTo>
                        <a:pt x="304" y="88"/>
                        <a:pt x="282" y="62"/>
                        <a:pt x="300" y="81"/>
                      </a:cubicBezTo>
                      <a:cubicBezTo>
                        <a:pt x="302" y="84"/>
                        <a:pt x="308" y="90"/>
                        <a:pt x="308" y="90"/>
                      </a:cubicBezTo>
                      <a:cubicBezTo>
                        <a:pt x="311" y="98"/>
                        <a:pt x="315" y="103"/>
                        <a:pt x="318" y="111"/>
                      </a:cubicBezTo>
                      <a:cubicBezTo>
                        <a:pt x="319" y="114"/>
                        <a:pt x="321" y="117"/>
                        <a:pt x="322" y="120"/>
                      </a:cubicBezTo>
                      <a:cubicBezTo>
                        <a:pt x="323" y="122"/>
                        <a:pt x="324" y="125"/>
                        <a:pt x="324" y="125"/>
                      </a:cubicBezTo>
                      <a:cubicBezTo>
                        <a:pt x="321" y="132"/>
                        <a:pt x="313" y="134"/>
                        <a:pt x="310" y="142"/>
                      </a:cubicBezTo>
                      <a:cubicBezTo>
                        <a:pt x="313" y="151"/>
                        <a:pt x="317" y="146"/>
                        <a:pt x="322" y="141"/>
                      </a:cubicBezTo>
                      <a:cubicBezTo>
                        <a:pt x="341" y="143"/>
                        <a:pt x="339" y="142"/>
                        <a:pt x="342" y="155"/>
                      </a:cubicBezTo>
                      <a:cubicBezTo>
                        <a:pt x="351" y="150"/>
                        <a:pt x="355" y="152"/>
                        <a:pt x="364" y="157"/>
                      </a:cubicBezTo>
                      <a:cubicBezTo>
                        <a:pt x="369" y="162"/>
                        <a:pt x="372" y="166"/>
                        <a:pt x="380" y="168"/>
                      </a:cubicBezTo>
                      <a:cubicBezTo>
                        <a:pt x="381" y="169"/>
                        <a:pt x="383" y="171"/>
                        <a:pt x="382" y="172"/>
                      </a:cubicBezTo>
                      <a:cubicBezTo>
                        <a:pt x="380" y="176"/>
                        <a:pt x="368" y="172"/>
                        <a:pt x="382" y="176"/>
                      </a:cubicBezTo>
                      <a:cubicBezTo>
                        <a:pt x="386" y="175"/>
                        <a:pt x="390" y="173"/>
                        <a:pt x="394" y="172"/>
                      </a:cubicBezTo>
                      <a:cubicBezTo>
                        <a:pt x="396" y="172"/>
                        <a:pt x="400" y="171"/>
                        <a:pt x="400" y="171"/>
                      </a:cubicBezTo>
                      <a:cubicBezTo>
                        <a:pt x="413" y="177"/>
                        <a:pt x="427" y="179"/>
                        <a:pt x="439" y="185"/>
                      </a:cubicBezTo>
                      <a:cubicBezTo>
                        <a:pt x="441" y="190"/>
                        <a:pt x="445" y="194"/>
                        <a:pt x="447" y="199"/>
                      </a:cubicBezTo>
                      <a:cubicBezTo>
                        <a:pt x="453" y="198"/>
                        <a:pt x="460" y="195"/>
                        <a:pt x="465" y="201"/>
                      </a:cubicBezTo>
                      <a:cubicBezTo>
                        <a:pt x="468" y="205"/>
                        <a:pt x="471" y="215"/>
                        <a:pt x="471" y="215"/>
                      </a:cubicBezTo>
                      <a:cubicBezTo>
                        <a:pt x="468" y="231"/>
                        <a:pt x="469" y="248"/>
                        <a:pt x="451" y="258"/>
                      </a:cubicBezTo>
                      <a:cubicBezTo>
                        <a:pt x="447" y="262"/>
                        <a:pt x="437" y="275"/>
                        <a:pt x="435" y="281"/>
                      </a:cubicBezTo>
                    </a:path>
                  </a:pathLst>
                </a:custGeom>
                <a:solidFill>
                  <a:schemeClr val="folHlink"/>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sz="5973" dirty="0"/>
                </a:p>
              </p:txBody>
            </p:sp>
            <p:sp>
              <p:nvSpPr>
                <p:cNvPr id="62" name="Freeform 34"/>
                <p:cNvSpPr>
                  <a:spLocks/>
                </p:cNvSpPr>
                <p:nvPr userDrawn="1"/>
              </p:nvSpPr>
              <p:spPr bwMode="ltGray">
                <a:xfrm>
                  <a:off x="3880" y="-7"/>
                  <a:ext cx="984" cy="692"/>
                </a:xfrm>
                <a:custGeom>
                  <a:avLst/>
                  <a:gdLst>
                    <a:gd name="T0" fmla="*/ 406 w 984"/>
                    <a:gd name="T1" fmla="*/ 6 h 844"/>
                    <a:gd name="T2" fmla="*/ 502 w 984"/>
                    <a:gd name="T3" fmla="*/ 34 h 844"/>
                    <a:gd name="T4" fmla="*/ 550 w 984"/>
                    <a:gd name="T5" fmla="*/ 38 h 844"/>
                    <a:gd name="T6" fmla="*/ 578 w 984"/>
                    <a:gd name="T7" fmla="*/ 130 h 844"/>
                    <a:gd name="T8" fmla="*/ 586 w 984"/>
                    <a:gd name="T9" fmla="*/ 90 h 844"/>
                    <a:gd name="T10" fmla="*/ 606 w 984"/>
                    <a:gd name="T11" fmla="*/ 70 h 844"/>
                    <a:gd name="T12" fmla="*/ 642 w 984"/>
                    <a:gd name="T13" fmla="*/ 126 h 844"/>
                    <a:gd name="T14" fmla="*/ 682 w 984"/>
                    <a:gd name="T15" fmla="*/ 98 h 844"/>
                    <a:gd name="T16" fmla="*/ 706 w 984"/>
                    <a:gd name="T17" fmla="*/ 86 h 844"/>
                    <a:gd name="T18" fmla="*/ 762 w 984"/>
                    <a:gd name="T19" fmla="*/ 2 h 844"/>
                    <a:gd name="T20" fmla="*/ 798 w 984"/>
                    <a:gd name="T21" fmla="*/ 70 h 844"/>
                    <a:gd name="T22" fmla="*/ 798 w 984"/>
                    <a:gd name="T23" fmla="*/ 130 h 844"/>
                    <a:gd name="T24" fmla="*/ 790 w 984"/>
                    <a:gd name="T25" fmla="*/ 158 h 844"/>
                    <a:gd name="T26" fmla="*/ 766 w 984"/>
                    <a:gd name="T27" fmla="*/ 162 h 844"/>
                    <a:gd name="T28" fmla="*/ 762 w 984"/>
                    <a:gd name="T29" fmla="*/ 186 h 844"/>
                    <a:gd name="T30" fmla="*/ 802 w 984"/>
                    <a:gd name="T31" fmla="*/ 226 h 844"/>
                    <a:gd name="T32" fmla="*/ 786 w 984"/>
                    <a:gd name="T33" fmla="*/ 322 h 844"/>
                    <a:gd name="T34" fmla="*/ 830 w 984"/>
                    <a:gd name="T35" fmla="*/ 414 h 844"/>
                    <a:gd name="T36" fmla="*/ 854 w 984"/>
                    <a:gd name="T37" fmla="*/ 450 h 844"/>
                    <a:gd name="T38" fmla="*/ 830 w 984"/>
                    <a:gd name="T39" fmla="*/ 450 h 844"/>
                    <a:gd name="T40" fmla="*/ 746 w 984"/>
                    <a:gd name="T41" fmla="*/ 378 h 844"/>
                    <a:gd name="T42" fmla="*/ 678 w 984"/>
                    <a:gd name="T43" fmla="*/ 402 h 844"/>
                    <a:gd name="T44" fmla="*/ 590 w 984"/>
                    <a:gd name="T45" fmla="*/ 442 h 844"/>
                    <a:gd name="T46" fmla="*/ 642 w 984"/>
                    <a:gd name="T47" fmla="*/ 578 h 844"/>
                    <a:gd name="T48" fmla="*/ 710 w 984"/>
                    <a:gd name="T49" fmla="*/ 610 h 844"/>
                    <a:gd name="T50" fmla="*/ 738 w 984"/>
                    <a:gd name="T51" fmla="*/ 550 h 844"/>
                    <a:gd name="T52" fmla="*/ 774 w 984"/>
                    <a:gd name="T53" fmla="*/ 570 h 844"/>
                    <a:gd name="T54" fmla="*/ 766 w 984"/>
                    <a:gd name="T55" fmla="*/ 630 h 844"/>
                    <a:gd name="T56" fmla="*/ 802 w 984"/>
                    <a:gd name="T57" fmla="*/ 670 h 844"/>
                    <a:gd name="T58" fmla="*/ 838 w 984"/>
                    <a:gd name="T59" fmla="*/ 658 h 844"/>
                    <a:gd name="T60" fmla="*/ 922 w 984"/>
                    <a:gd name="T61" fmla="*/ 806 h 844"/>
                    <a:gd name="T62" fmla="*/ 942 w 984"/>
                    <a:gd name="T63" fmla="*/ 826 h 844"/>
                    <a:gd name="T64" fmla="*/ 874 w 984"/>
                    <a:gd name="T65" fmla="*/ 810 h 844"/>
                    <a:gd name="T66" fmla="*/ 830 w 984"/>
                    <a:gd name="T67" fmla="*/ 758 h 844"/>
                    <a:gd name="T68" fmla="*/ 778 w 984"/>
                    <a:gd name="T69" fmla="*/ 710 h 844"/>
                    <a:gd name="T70" fmla="*/ 702 w 984"/>
                    <a:gd name="T71" fmla="*/ 662 h 844"/>
                    <a:gd name="T72" fmla="*/ 614 w 984"/>
                    <a:gd name="T73" fmla="*/ 646 h 844"/>
                    <a:gd name="T74" fmla="*/ 506 w 984"/>
                    <a:gd name="T75" fmla="*/ 594 h 844"/>
                    <a:gd name="T76" fmla="*/ 462 w 984"/>
                    <a:gd name="T77" fmla="*/ 506 h 844"/>
                    <a:gd name="T78" fmla="*/ 430 w 984"/>
                    <a:gd name="T79" fmla="*/ 462 h 844"/>
                    <a:gd name="T80" fmla="*/ 382 w 984"/>
                    <a:gd name="T81" fmla="*/ 430 h 844"/>
                    <a:gd name="T82" fmla="*/ 342 w 984"/>
                    <a:gd name="T83" fmla="*/ 370 h 844"/>
                    <a:gd name="T84" fmla="*/ 354 w 984"/>
                    <a:gd name="T85" fmla="*/ 414 h 844"/>
                    <a:gd name="T86" fmla="*/ 418 w 984"/>
                    <a:gd name="T87" fmla="*/ 494 h 844"/>
                    <a:gd name="T88" fmla="*/ 422 w 984"/>
                    <a:gd name="T89" fmla="*/ 526 h 844"/>
                    <a:gd name="T90" fmla="*/ 394 w 984"/>
                    <a:gd name="T91" fmla="*/ 498 h 844"/>
                    <a:gd name="T92" fmla="*/ 354 w 984"/>
                    <a:gd name="T93" fmla="*/ 466 h 844"/>
                    <a:gd name="T94" fmla="*/ 314 w 984"/>
                    <a:gd name="T95" fmla="*/ 402 h 844"/>
                    <a:gd name="T96" fmla="*/ 266 w 984"/>
                    <a:gd name="T97" fmla="*/ 346 h 844"/>
                    <a:gd name="T98" fmla="*/ 210 w 984"/>
                    <a:gd name="T99" fmla="*/ 314 h 844"/>
                    <a:gd name="T100" fmla="*/ 154 w 984"/>
                    <a:gd name="T101" fmla="*/ 238 h 844"/>
                    <a:gd name="T102" fmla="*/ 66 w 984"/>
                    <a:gd name="T103" fmla="*/ 66 h 844"/>
                    <a:gd name="T104" fmla="*/ 34 w 984"/>
                    <a:gd name="T105" fmla="*/ 38 h 844"/>
                    <a:gd name="T106" fmla="*/ 46 w 984"/>
                    <a:gd name="T107" fmla="*/ 22 h 844"/>
                    <a:gd name="T108" fmla="*/ 102 w 984"/>
                    <a:gd name="T109" fmla="*/ 70 h 84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984" h="844">
                      <a:moveTo>
                        <a:pt x="82" y="38"/>
                      </a:moveTo>
                      <a:lnTo>
                        <a:pt x="406" y="6"/>
                      </a:lnTo>
                      <a:cubicBezTo>
                        <a:pt x="497" y="22"/>
                        <a:pt x="465" y="0"/>
                        <a:pt x="474" y="54"/>
                      </a:cubicBezTo>
                      <a:cubicBezTo>
                        <a:pt x="492" y="48"/>
                        <a:pt x="484" y="40"/>
                        <a:pt x="502" y="34"/>
                      </a:cubicBezTo>
                      <a:cubicBezTo>
                        <a:pt x="510" y="37"/>
                        <a:pt x="517" y="46"/>
                        <a:pt x="526" y="46"/>
                      </a:cubicBezTo>
                      <a:cubicBezTo>
                        <a:pt x="534" y="46"/>
                        <a:pt x="550" y="38"/>
                        <a:pt x="550" y="38"/>
                      </a:cubicBezTo>
                      <a:cubicBezTo>
                        <a:pt x="556" y="55"/>
                        <a:pt x="552" y="60"/>
                        <a:pt x="542" y="74"/>
                      </a:cubicBezTo>
                      <a:cubicBezTo>
                        <a:pt x="555" y="114"/>
                        <a:pt x="550" y="102"/>
                        <a:pt x="578" y="130"/>
                      </a:cubicBezTo>
                      <a:cubicBezTo>
                        <a:pt x="584" y="148"/>
                        <a:pt x="590" y="148"/>
                        <a:pt x="606" y="138"/>
                      </a:cubicBezTo>
                      <a:cubicBezTo>
                        <a:pt x="600" y="119"/>
                        <a:pt x="594" y="107"/>
                        <a:pt x="586" y="90"/>
                      </a:cubicBezTo>
                      <a:cubicBezTo>
                        <a:pt x="583" y="82"/>
                        <a:pt x="578" y="66"/>
                        <a:pt x="578" y="66"/>
                      </a:cubicBezTo>
                      <a:cubicBezTo>
                        <a:pt x="585" y="44"/>
                        <a:pt x="597" y="56"/>
                        <a:pt x="606" y="70"/>
                      </a:cubicBezTo>
                      <a:cubicBezTo>
                        <a:pt x="609" y="86"/>
                        <a:pt x="608" y="117"/>
                        <a:pt x="626" y="90"/>
                      </a:cubicBezTo>
                      <a:cubicBezTo>
                        <a:pt x="648" y="97"/>
                        <a:pt x="646" y="104"/>
                        <a:pt x="642" y="126"/>
                      </a:cubicBezTo>
                      <a:cubicBezTo>
                        <a:pt x="650" y="150"/>
                        <a:pt x="665" y="141"/>
                        <a:pt x="682" y="130"/>
                      </a:cubicBezTo>
                      <a:cubicBezTo>
                        <a:pt x="689" y="108"/>
                        <a:pt x="673" y="124"/>
                        <a:pt x="682" y="98"/>
                      </a:cubicBezTo>
                      <a:cubicBezTo>
                        <a:pt x="683" y="94"/>
                        <a:pt x="690" y="96"/>
                        <a:pt x="694" y="94"/>
                      </a:cubicBezTo>
                      <a:cubicBezTo>
                        <a:pt x="698" y="92"/>
                        <a:pt x="702" y="89"/>
                        <a:pt x="706" y="86"/>
                      </a:cubicBezTo>
                      <a:cubicBezTo>
                        <a:pt x="717" y="54"/>
                        <a:pt x="688" y="54"/>
                        <a:pt x="742" y="46"/>
                      </a:cubicBezTo>
                      <a:cubicBezTo>
                        <a:pt x="748" y="27"/>
                        <a:pt x="741" y="9"/>
                        <a:pt x="762" y="2"/>
                      </a:cubicBezTo>
                      <a:cubicBezTo>
                        <a:pt x="788" y="11"/>
                        <a:pt x="777" y="38"/>
                        <a:pt x="802" y="46"/>
                      </a:cubicBezTo>
                      <a:cubicBezTo>
                        <a:pt x="831" y="36"/>
                        <a:pt x="805" y="63"/>
                        <a:pt x="798" y="70"/>
                      </a:cubicBezTo>
                      <a:cubicBezTo>
                        <a:pt x="789" y="96"/>
                        <a:pt x="787" y="96"/>
                        <a:pt x="802" y="118"/>
                      </a:cubicBezTo>
                      <a:cubicBezTo>
                        <a:pt x="801" y="122"/>
                        <a:pt x="801" y="127"/>
                        <a:pt x="798" y="130"/>
                      </a:cubicBezTo>
                      <a:cubicBezTo>
                        <a:pt x="794" y="133"/>
                        <a:pt x="784" y="129"/>
                        <a:pt x="782" y="134"/>
                      </a:cubicBezTo>
                      <a:cubicBezTo>
                        <a:pt x="780" y="142"/>
                        <a:pt x="790" y="158"/>
                        <a:pt x="790" y="158"/>
                      </a:cubicBezTo>
                      <a:cubicBezTo>
                        <a:pt x="786" y="161"/>
                        <a:pt x="783" y="165"/>
                        <a:pt x="778" y="166"/>
                      </a:cubicBezTo>
                      <a:cubicBezTo>
                        <a:pt x="774" y="167"/>
                        <a:pt x="769" y="159"/>
                        <a:pt x="766" y="162"/>
                      </a:cubicBezTo>
                      <a:cubicBezTo>
                        <a:pt x="758" y="170"/>
                        <a:pt x="794" y="182"/>
                        <a:pt x="794" y="182"/>
                      </a:cubicBezTo>
                      <a:cubicBezTo>
                        <a:pt x="804" y="211"/>
                        <a:pt x="775" y="190"/>
                        <a:pt x="762" y="186"/>
                      </a:cubicBezTo>
                      <a:cubicBezTo>
                        <a:pt x="767" y="194"/>
                        <a:pt x="773" y="202"/>
                        <a:pt x="778" y="210"/>
                      </a:cubicBezTo>
                      <a:cubicBezTo>
                        <a:pt x="783" y="218"/>
                        <a:pt x="802" y="226"/>
                        <a:pt x="802" y="226"/>
                      </a:cubicBezTo>
                      <a:cubicBezTo>
                        <a:pt x="813" y="242"/>
                        <a:pt x="804" y="245"/>
                        <a:pt x="810" y="262"/>
                      </a:cubicBezTo>
                      <a:cubicBezTo>
                        <a:pt x="803" y="282"/>
                        <a:pt x="793" y="301"/>
                        <a:pt x="786" y="322"/>
                      </a:cubicBezTo>
                      <a:cubicBezTo>
                        <a:pt x="783" y="330"/>
                        <a:pt x="778" y="346"/>
                        <a:pt x="778" y="346"/>
                      </a:cubicBezTo>
                      <a:cubicBezTo>
                        <a:pt x="785" y="366"/>
                        <a:pt x="817" y="394"/>
                        <a:pt x="830" y="414"/>
                      </a:cubicBezTo>
                      <a:cubicBezTo>
                        <a:pt x="835" y="422"/>
                        <a:pt x="841" y="430"/>
                        <a:pt x="846" y="438"/>
                      </a:cubicBezTo>
                      <a:cubicBezTo>
                        <a:pt x="849" y="442"/>
                        <a:pt x="854" y="450"/>
                        <a:pt x="854" y="450"/>
                      </a:cubicBezTo>
                      <a:cubicBezTo>
                        <a:pt x="853" y="457"/>
                        <a:pt x="855" y="466"/>
                        <a:pt x="850" y="470"/>
                      </a:cubicBezTo>
                      <a:cubicBezTo>
                        <a:pt x="844" y="475"/>
                        <a:pt x="831" y="451"/>
                        <a:pt x="830" y="450"/>
                      </a:cubicBezTo>
                      <a:cubicBezTo>
                        <a:pt x="811" y="431"/>
                        <a:pt x="789" y="421"/>
                        <a:pt x="774" y="398"/>
                      </a:cubicBezTo>
                      <a:cubicBezTo>
                        <a:pt x="769" y="379"/>
                        <a:pt x="766" y="371"/>
                        <a:pt x="746" y="378"/>
                      </a:cubicBezTo>
                      <a:cubicBezTo>
                        <a:pt x="717" y="368"/>
                        <a:pt x="730" y="368"/>
                        <a:pt x="706" y="374"/>
                      </a:cubicBezTo>
                      <a:cubicBezTo>
                        <a:pt x="688" y="402"/>
                        <a:pt x="699" y="395"/>
                        <a:pt x="678" y="402"/>
                      </a:cubicBezTo>
                      <a:cubicBezTo>
                        <a:pt x="654" y="386"/>
                        <a:pt x="650" y="390"/>
                        <a:pt x="618" y="394"/>
                      </a:cubicBezTo>
                      <a:cubicBezTo>
                        <a:pt x="607" y="411"/>
                        <a:pt x="601" y="426"/>
                        <a:pt x="590" y="442"/>
                      </a:cubicBezTo>
                      <a:cubicBezTo>
                        <a:pt x="600" y="471"/>
                        <a:pt x="593" y="459"/>
                        <a:pt x="606" y="478"/>
                      </a:cubicBezTo>
                      <a:cubicBezTo>
                        <a:pt x="593" y="518"/>
                        <a:pt x="622" y="548"/>
                        <a:pt x="642" y="578"/>
                      </a:cubicBezTo>
                      <a:cubicBezTo>
                        <a:pt x="651" y="591"/>
                        <a:pt x="651" y="601"/>
                        <a:pt x="666" y="606"/>
                      </a:cubicBezTo>
                      <a:cubicBezTo>
                        <a:pt x="680" y="627"/>
                        <a:pt x="691" y="623"/>
                        <a:pt x="710" y="610"/>
                      </a:cubicBezTo>
                      <a:cubicBezTo>
                        <a:pt x="729" y="616"/>
                        <a:pt x="729" y="606"/>
                        <a:pt x="734" y="590"/>
                      </a:cubicBezTo>
                      <a:cubicBezTo>
                        <a:pt x="735" y="577"/>
                        <a:pt x="731" y="562"/>
                        <a:pt x="738" y="550"/>
                      </a:cubicBezTo>
                      <a:cubicBezTo>
                        <a:pt x="742" y="543"/>
                        <a:pt x="762" y="542"/>
                        <a:pt x="762" y="542"/>
                      </a:cubicBezTo>
                      <a:cubicBezTo>
                        <a:pt x="783" y="547"/>
                        <a:pt x="786" y="552"/>
                        <a:pt x="774" y="570"/>
                      </a:cubicBezTo>
                      <a:cubicBezTo>
                        <a:pt x="779" y="590"/>
                        <a:pt x="790" y="605"/>
                        <a:pt x="770" y="618"/>
                      </a:cubicBezTo>
                      <a:cubicBezTo>
                        <a:pt x="769" y="622"/>
                        <a:pt x="764" y="626"/>
                        <a:pt x="766" y="630"/>
                      </a:cubicBezTo>
                      <a:cubicBezTo>
                        <a:pt x="768" y="634"/>
                        <a:pt x="775" y="634"/>
                        <a:pt x="778" y="638"/>
                      </a:cubicBezTo>
                      <a:cubicBezTo>
                        <a:pt x="788" y="651"/>
                        <a:pt x="786" y="660"/>
                        <a:pt x="802" y="670"/>
                      </a:cubicBezTo>
                      <a:cubicBezTo>
                        <a:pt x="810" y="667"/>
                        <a:pt x="818" y="665"/>
                        <a:pt x="826" y="662"/>
                      </a:cubicBezTo>
                      <a:cubicBezTo>
                        <a:pt x="830" y="661"/>
                        <a:pt x="838" y="658"/>
                        <a:pt x="838" y="658"/>
                      </a:cubicBezTo>
                      <a:cubicBezTo>
                        <a:pt x="857" y="664"/>
                        <a:pt x="864" y="680"/>
                        <a:pt x="870" y="698"/>
                      </a:cubicBezTo>
                      <a:cubicBezTo>
                        <a:pt x="859" y="731"/>
                        <a:pt x="887" y="794"/>
                        <a:pt x="922" y="806"/>
                      </a:cubicBezTo>
                      <a:cubicBezTo>
                        <a:pt x="938" y="801"/>
                        <a:pt x="941" y="792"/>
                        <a:pt x="958" y="798"/>
                      </a:cubicBezTo>
                      <a:cubicBezTo>
                        <a:pt x="984" y="837"/>
                        <a:pt x="928" y="784"/>
                        <a:pt x="942" y="826"/>
                      </a:cubicBezTo>
                      <a:cubicBezTo>
                        <a:pt x="936" y="844"/>
                        <a:pt x="930" y="844"/>
                        <a:pt x="914" y="834"/>
                      </a:cubicBezTo>
                      <a:cubicBezTo>
                        <a:pt x="903" y="817"/>
                        <a:pt x="890" y="821"/>
                        <a:pt x="874" y="810"/>
                      </a:cubicBezTo>
                      <a:cubicBezTo>
                        <a:pt x="851" y="776"/>
                        <a:pt x="882" y="816"/>
                        <a:pt x="854" y="794"/>
                      </a:cubicBezTo>
                      <a:cubicBezTo>
                        <a:pt x="843" y="785"/>
                        <a:pt x="840" y="768"/>
                        <a:pt x="830" y="758"/>
                      </a:cubicBezTo>
                      <a:cubicBezTo>
                        <a:pt x="824" y="739"/>
                        <a:pt x="817" y="724"/>
                        <a:pt x="798" y="718"/>
                      </a:cubicBezTo>
                      <a:cubicBezTo>
                        <a:pt x="791" y="696"/>
                        <a:pt x="800" y="712"/>
                        <a:pt x="778" y="710"/>
                      </a:cubicBezTo>
                      <a:cubicBezTo>
                        <a:pt x="767" y="709"/>
                        <a:pt x="746" y="702"/>
                        <a:pt x="746" y="702"/>
                      </a:cubicBezTo>
                      <a:cubicBezTo>
                        <a:pt x="729" y="691"/>
                        <a:pt x="720" y="674"/>
                        <a:pt x="702" y="662"/>
                      </a:cubicBezTo>
                      <a:cubicBezTo>
                        <a:pt x="694" y="665"/>
                        <a:pt x="687" y="673"/>
                        <a:pt x="678" y="674"/>
                      </a:cubicBezTo>
                      <a:cubicBezTo>
                        <a:pt x="657" y="677"/>
                        <a:pt x="630" y="657"/>
                        <a:pt x="614" y="646"/>
                      </a:cubicBezTo>
                      <a:cubicBezTo>
                        <a:pt x="600" y="637"/>
                        <a:pt x="580" y="639"/>
                        <a:pt x="566" y="630"/>
                      </a:cubicBezTo>
                      <a:cubicBezTo>
                        <a:pt x="546" y="617"/>
                        <a:pt x="525" y="607"/>
                        <a:pt x="506" y="594"/>
                      </a:cubicBezTo>
                      <a:cubicBezTo>
                        <a:pt x="513" y="572"/>
                        <a:pt x="509" y="551"/>
                        <a:pt x="490" y="538"/>
                      </a:cubicBezTo>
                      <a:cubicBezTo>
                        <a:pt x="485" y="522"/>
                        <a:pt x="476" y="515"/>
                        <a:pt x="462" y="506"/>
                      </a:cubicBezTo>
                      <a:cubicBezTo>
                        <a:pt x="441" y="474"/>
                        <a:pt x="469" y="513"/>
                        <a:pt x="442" y="486"/>
                      </a:cubicBezTo>
                      <a:cubicBezTo>
                        <a:pt x="436" y="480"/>
                        <a:pt x="436" y="468"/>
                        <a:pt x="430" y="462"/>
                      </a:cubicBezTo>
                      <a:cubicBezTo>
                        <a:pt x="427" y="459"/>
                        <a:pt x="422" y="459"/>
                        <a:pt x="418" y="458"/>
                      </a:cubicBezTo>
                      <a:cubicBezTo>
                        <a:pt x="407" y="447"/>
                        <a:pt x="382" y="430"/>
                        <a:pt x="382" y="430"/>
                      </a:cubicBezTo>
                      <a:cubicBezTo>
                        <a:pt x="371" y="413"/>
                        <a:pt x="358" y="399"/>
                        <a:pt x="346" y="382"/>
                      </a:cubicBezTo>
                      <a:cubicBezTo>
                        <a:pt x="344" y="378"/>
                        <a:pt x="345" y="373"/>
                        <a:pt x="342" y="370"/>
                      </a:cubicBezTo>
                      <a:cubicBezTo>
                        <a:pt x="339" y="367"/>
                        <a:pt x="334" y="367"/>
                        <a:pt x="330" y="366"/>
                      </a:cubicBezTo>
                      <a:cubicBezTo>
                        <a:pt x="322" y="390"/>
                        <a:pt x="342" y="398"/>
                        <a:pt x="354" y="414"/>
                      </a:cubicBezTo>
                      <a:cubicBezTo>
                        <a:pt x="368" y="432"/>
                        <a:pt x="372" y="446"/>
                        <a:pt x="390" y="458"/>
                      </a:cubicBezTo>
                      <a:cubicBezTo>
                        <a:pt x="409" y="487"/>
                        <a:pt x="399" y="475"/>
                        <a:pt x="418" y="494"/>
                      </a:cubicBezTo>
                      <a:cubicBezTo>
                        <a:pt x="423" y="510"/>
                        <a:pt x="428" y="517"/>
                        <a:pt x="442" y="526"/>
                      </a:cubicBezTo>
                      <a:cubicBezTo>
                        <a:pt x="450" y="550"/>
                        <a:pt x="432" y="533"/>
                        <a:pt x="422" y="526"/>
                      </a:cubicBezTo>
                      <a:cubicBezTo>
                        <a:pt x="399" y="492"/>
                        <a:pt x="430" y="532"/>
                        <a:pt x="402" y="510"/>
                      </a:cubicBezTo>
                      <a:cubicBezTo>
                        <a:pt x="398" y="507"/>
                        <a:pt x="397" y="501"/>
                        <a:pt x="394" y="498"/>
                      </a:cubicBezTo>
                      <a:cubicBezTo>
                        <a:pt x="391" y="495"/>
                        <a:pt x="386" y="493"/>
                        <a:pt x="382" y="490"/>
                      </a:cubicBezTo>
                      <a:cubicBezTo>
                        <a:pt x="377" y="474"/>
                        <a:pt x="370" y="471"/>
                        <a:pt x="354" y="466"/>
                      </a:cubicBezTo>
                      <a:cubicBezTo>
                        <a:pt x="344" y="452"/>
                        <a:pt x="340" y="447"/>
                        <a:pt x="346" y="430"/>
                      </a:cubicBezTo>
                      <a:cubicBezTo>
                        <a:pt x="338" y="418"/>
                        <a:pt x="314" y="402"/>
                        <a:pt x="314" y="402"/>
                      </a:cubicBezTo>
                      <a:cubicBezTo>
                        <a:pt x="306" y="390"/>
                        <a:pt x="298" y="378"/>
                        <a:pt x="290" y="366"/>
                      </a:cubicBezTo>
                      <a:cubicBezTo>
                        <a:pt x="284" y="357"/>
                        <a:pt x="273" y="354"/>
                        <a:pt x="266" y="346"/>
                      </a:cubicBezTo>
                      <a:cubicBezTo>
                        <a:pt x="263" y="342"/>
                        <a:pt x="262" y="337"/>
                        <a:pt x="258" y="334"/>
                      </a:cubicBezTo>
                      <a:cubicBezTo>
                        <a:pt x="243" y="324"/>
                        <a:pt x="225" y="324"/>
                        <a:pt x="210" y="314"/>
                      </a:cubicBezTo>
                      <a:cubicBezTo>
                        <a:pt x="201" y="300"/>
                        <a:pt x="194" y="291"/>
                        <a:pt x="178" y="286"/>
                      </a:cubicBezTo>
                      <a:cubicBezTo>
                        <a:pt x="160" y="260"/>
                        <a:pt x="192" y="247"/>
                        <a:pt x="154" y="238"/>
                      </a:cubicBezTo>
                      <a:cubicBezTo>
                        <a:pt x="111" y="209"/>
                        <a:pt x="106" y="149"/>
                        <a:pt x="90" y="102"/>
                      </a:cubicBezTo>
                      <a:cubicBezTo>
                        <a:pt x="86" y="90"/>
                        <a:pt x="76" y="73"/>
                        <a:pt x="66" y="66"/>
                      </a:cubicBezTo>
                      <a:cubicBezTo>
                        <a:pt x="58" y="60"/>
                        <a:pt x="42" y="50"/>
                        <a:pt x="42" y="50"/>
                      </a:cubicBezTo>
                      <a:cubicBezTo>
                        <a:pt x="39" y="46"/>
                        <a:pt x="38" y="41"/>
                        <a:pt x="34" y="38"/>
                      </a:cubicBezTo>
                      <a:cubicBezTo>
                        <a:pt x="27" y="34"/>
                        <a:pt x="10" y="30"/>
                        <a:pt x="10" y="30"/>
                      </a:cubicBezTo>
                      <a:cubicBezTo>
                        <a:pt x="0" y="1"/>
                        <a:pt x="31" y="17"/>
                        <a:pt x="46" y="22"/>
                      </a:cubicBezTo>
                      <a:cubicBezTo>
                        <a:pt x="65" y="51"/>
                        <a:pt x="61" y="41"/>
                        <a:pt x="86" y="58"/>
                      </a:cubicBezTo>
                      <a:cubicBezTo>
                        <a:pt x="94" y="70"/>
                        <a:pt x="94" y="93"/>
                        <a:pt x="102" y="70"/>
                      </a:cubicBezTo>
                      <a:cubicBezTo>
                        <a:pt x="95" y="49"/>
                        <a:pt x="82" y="62"/>
                        <a:pt x="82" y="38"/>
                      </a:cubicBezTo>
                      <a:close/>
                    </a:path>
                  </a:pathLst>
                </a:custGeom>
                <a:solidFill>
                  <a:schemeClr val="folHlink"/>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sz="5973" dirty="0"/>
                </a:p>
              </p:txBody>
            </p:sp>
            <p:sp>
              <p:nvSpPr>
                <p:cNvPr id="63" name="Freeform 35"/>
                <p:cNvSpPr>
                  <a:spLocks/>
                </p:cNvSpPr>
                <p:nvPr userDrawn="1"/>
              </p:nvSpPr>
              <p:spPr bwMode="ltGray">
                <a:xfrm>
                  <a:off x="3577" y="490"/>
                  <a:ext cx="36" cy="39"/>
                </a:xfrm>
                <a:custGeom>
                  <a:avLst/>
                  <a:gdLst>
                    <a:gd name="T0" fmla="*/ 6 w 36"/>
                    <a:gd name="T1" fmla="*/ 28 h 48"/>
                    <a:gd name="T2" fmla="*/ 10 w 36"/>
                    <a:gd name="T3" fmla="*/ 48 h 48"/>
                    <a:gd name="T4" fmla="*/ 6 w 36"/>
                    <a:gd name="T5" fmla="*/ 28 h 48"/>
                    <a:gd name="T6" fmla="*/ 0 60000 65536"/>
                    <a:gd name="T7" fmla="*/ 0 60000 65536"/>
                    <a:gd name="T8" fmla="*/ 0 60000 65536"/>
                  </a:gdLst>
                  <a:ahLst/>
                  <a:cxnLst>
                    <a:cxn ang="T6">
                      <a:pos x="T0" y="T1"/>
                    </a:cxn>
                    <a:cxn ang="T7">
                      <a:pos x="T2" y="T3"/>
                    </a:cxn>
                    <a:cxn ang="T8">
                      <a:pos x="T4" y="T5"/>
                    </a:cxn>
                  </a:cxnLst>
                  <a:rect l="0" t="0" r="r" b="b"/>
                  <a:pathLst>
                    <a:path w="36" h="48">
                      <a:moveTo>
                        <a:pt x="6" y="28"/>
                      </a:moveTo>
                      <a:cubicBezTo>
                        <a:pt x="25" y="0"/>
                        <a:pt x="36" y="31"/>
                        <a:pt x="10" y="48"/>
                      </a:cubicBezTo>
                      <a:cubicBezTo>
                        <a:pt x="0" y="34"/>
                        <a:pt x="0" y="40"/>
                        <a:pt x="6" y="28"/>
                      </a:cubicBezTo>
                      <a:close/>
                    </a:path>
                  </a:pathLst>
                </a:custGeom>
                <a:solidFill>
                  <a:schemeClr val="folHlink"/>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sz="5973" dirty="0"/>
                </a:p>
              </p:txBody>
            </p:sp>
            <p:sp>
              <p:nvSpPr>
                <p:cNvPr id="64" name="Freeform 36"/>
                <p:cNvSpPr>
                  <a:spLocks/>
                </p:cNvSpPr>
                <p:nvPr userDrawn="1"/>
              </p:nvSpPr>
              <p:spPr bwMode="ltGray">
                <a:xfrm>
                  <a:off x="3549" y="475"/>
                  <a:ext cx="38" cy="29"/>
                </a:xfrm>
                <a:custGeom>
                  <a:avLst/>
                  <a:gdLst>
                    <a:gd name="T0" fmla="*/ 0 w 36"/>
                    <a:gd name="T1" fmla="*/ 5 h 37"/>
                    <a:gd name="T2" fmla="*/ 12 w 36"/>
                    <a:gd name="T3" fmla="*/ 1 h 37"/>
                    <a:gd name="T4" fmla="*/ 36 w 36"/>
                    <a:gd name="T5" fmla="*/ 17 h 37"/>
                    <a:gd name="T6" fmla="*/ 8 w 36"/>
                    <a:gd name="T7" fmla="*/ 17 h 37"/>
                    <a:gd name="T8" fmla="*/ 0 w 36"/>
                    <a:gd name="T9" fmla="*/ 5 h 3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6" h="37">
                      <a:moveTo>
                        <a:pt x="0" y="5"/>
                      </a:moveTo>
                      <a:cubicBezTo>
                        <a:pt x="4" y="4"/>
                        <a:pt x="8" y="0"/>
                        <a:pt x="12" y="1"/>
                      </a:cubicBezTo>
                      <a:cubicBezTo>
                        <a:pt x="21" y="4"/>
                        <a:pt x="36" y="17"/>
                        <a:pt x="36" y="17"/>
                      </a:cubicBezTo>
                      <a:cubicBezTo>
                        <a:pt x="29" y="37"/>
                        <a:pt x="22" y="26"/>
                        <a:pt x="8" y="17"/>
                      </a:cubicBezTo>
                      <a:cubicBezTo>
                        <a:pt x="5" y="13"/>
                        <a:pt x="0" y="5"/>
                        <a:pt x="0" y="5"/>
                      </a:cubicBezTo>
                      <a:close/>
                    </a:path>
                  </a:pathLst>
                </a:custGeom>
                <a:solidFill>
                  <a:schemeClr val="folHlink"/>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sz="5973" dirty="0"/>
                </a:p>
              </p:txBody>
            </p:sp>
            <p:sp>
              <p:nvSpPr>
                <p:cNvPr id="65" name="Freeform 37"/>
                <p:cNvSpPr>
                  <a:spLocks/>
                </p:cNvSpPr>
                <p:nvPr userDrawn="1"/>
              </p:nvSpPr>
              <p:spPr bwMode="ltGray">
                <a:xfrm>
                  <a:off x="4686" y="394"/>
                  <a:ext cx="171" cy="81"/>
                </a:xfrm>
                <a:custGeom>
                  <a:avLst/>
                  <a:gdLst>
                    <a:gd name="T0" fmla="*/ 0 w 170"/>
                    <a:gd name="T1" fmla="*/ 49 h 96"/>
                    <a:gd name="T2" fmla="*/ 28 w 170"/>
                    <a:gd name="T3" fmla="*/ 25 h 96"/>
                    <a:gd name="T4" fmla="*/ 56 w 170"/>
                    <a:gd name="T5" fmla="*/ 21 h 96"/>
                    <a:gd name="T6" fmla="*/ 80 w 170"/>
                    <a:gd name="T7" fmla="*/ 9 h 96"/>
                    <a:gd name="T8" fmla="*/ 64 w 170"/>
                    <a:gd name="T9" fmla="*/ 25 h 96"/>
                    <a:gd name="T10" fmla="*/ 124 w 170"/>
                    <a:gd name="T11" fmla="*/ 49 h 96"/>
                    <a:gd name="T12" fmla="*/ 160 w 170"/>
                    <a:gd name="T13" fmla="*/ 65 h 96"/>
                    <a:gd name="T14" fmla="*/ 116 w 170"/>
                    <a:gd name="T15" fmla="*/ 77 h 96"/>
                    <a:gd name="T16" fmla="*/ 88 w 170"/>
                    <a:gd name="T17" fmla="*/ 57 h 96"/>
                    <a:gd name="T18" fmla="*/ 76 w 170"/>
                    <a:gd name="T19" fmla="*/ 53 h 96"/>
                    <a:gd name="T20" fmla="*/ 24 w 170"/>
                    <a:gd name="T21" fmla="*/ 41 h 96"/>
                    <a:gd name="T22" fmla="*/ 0 w 170"/>
                    <a:gd name="T23" fmla="*/ 49 h 9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0" h="96">
                      <a:moveTo>
                        <a:pt x="0" y="49"/>
                      </a:moveTo>
                      <a:cubicBezTo>
                        <a:pt x="5" y="33"/>
                        <a:pt x="12" y="30"/>
                        <a:pt x="28" y="25"/>
                      </a:cubicBezTo>
                      <a:cubicBezTo>
                        <a:pt x="20" y="0"/>
                        <a:pt x="42" y="16"/>
                        <a:pt x="56" y="21"/>
                      </a:cubicBezTo>
                      <a:cubicBezTo>
                        <a:pt x="56" y="21"/>
                        <a:pt x="77" y="6"/>
                        <a:pt x="80" y="9"/>
                      </a:cubicBezTo>
                      <a:cubicBezTo>
                        <a:pt x="85" y="14"/>
                        <a:pt x="71" y="23"/>
                        <a:pt x="64" y="25"/>
                      </a:cubicBezTo>
                      <a:cubicBezTo>
                        <a:pt x="82" y="37"/>
                        <a:pt x="103" y="42"/>
                        <a:pt x="124" y="49"/>
                      </a:cubicBezTo>
                      <a:cubicBezTo>
                        <a:pt x="136" y="53"/>
                        <a:pt x="160" y="65"/>
                        <a:pt x="160" y="65"/>
                      </a:cubicBezTo>
                      <a:cubicBezTo>
                        <a:pt x="170" y="96"/>
                        <a:pt x="134" y="83"/>
                        <a:pt x="116" y="77"/>
                      </a:cubicBezTo>
                      <a:cubicBezTo>
                        <a:pt x="109" y="57"/>
                        <a:pt x="116" y="66"/>
                        <a:pt x="88" y="57"/>
                      </a:cubicBezTo>
                      <a:cubicBezTo>
                        <a:pt x="84" y="56"/>
                        <a:pt x="76" y="53"/>
                        <a:pt x="76" y="53"/>
                      </a:cubicBezTo>
                      <a:cubicBezTo>
                        <a:pt x="57" y="34"/>
                        <a:pt x="53" y="37"/>
                        <a:pt x="24" y="41"/>
                      </a:cubicBezTo>
                      <a:cubicBezTo>
                        <a:pt x="9" y="51"/>
                        <a:pt x="17" y="49"/>
                        <a:pt x="0" y="49"/>
                      </a:cubicBezTo>
                      <a:close/>
                    </a:path>
                  </a:pathLst>
                </a:custGeom>
                <a:solidFill>
                  <a:schemeClr val="folHlink"/>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sz="5973" dirty="0"/>
                </a:p>
              </p:txBody>
            </p:sp>
            <p:sp>
              <p:nvSpPr>
                <p:cNvPr id="66" name="Freeform 38"/>
                <p:cNvSpPr>
                  <a:spLocks/>
                </p:cNvSpPr>
                <p:nvPr userDrawn="1"/>
              </p:nvSpPr>
              <p:spPr bwMode="ltGray">
                <a:xfrm>
                  <a:off x="4867" y="460"/>
                  <a:ext cx="138" cy="37"/>
                </a:xfrm>
                <a:custGeom>
                  <a:avLst/>
                  <a:gdLst>
                    <a:gd name="T0" fmla="*/ 0 w 138"/>
                    <a:gd name="T1" fmla="*/ 0 h 44"/>
                    <a:gd name="T2" fmla="*/ 52 w 138"/>
                    <a:gd name="T3" fmla="*/ 4 h 44"/>
                    <a:gd name="T4" fmla="*/ 88 w 138"/>
                    <a:gd name="T5" fmla="*/ 24 h 44"/>
                    <a:gd name="T6" fmla="*/ 112 w 138"/>
                    <a:gd name="T7" fmla="*/ 20 h 44"/>
                    <a:gd name="T8" fmla="*/ 108 w 138"/>
                    <a:gd name="T9" fmla="*/ 44 h 44"/>
                    <a:gd name="T10" fmla="*/ 64 w 138"/>
                    <a:gd name="T11" fmla="*/ 40 h 44"/>
                    <a:gd name="T12" fmla="*/ 0 w 138"/>
                    <a:gd name="T13" fmla="*/ 36 h 44"/>
                    <a:gd name="T14" fmla="*/ 28 w 138"/>
                    <a:gd name="T15" fmla="*/ 20 h 44"/>
                    <a:gd name="T16" fmla="*/ 0 w 138"/>
                    <a:gd name="T17" fmla="*/ 0 h 4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38" h="44">
                      <a:moveTo>
                        <a:pt x="0" y="0"/>
                      </a:moveTo>
                      <a:cubicBezTo>
                        <a:pt x="19" y="3"/>
                        <a:pt x="35" y="10"/>
                        <a:pt x="52" y="4"/>
                      </a:cubicBezTo>
                      <a:cubicBezTo>
                        <a:pt x="87" y="11"/>
                        <a:pt x="61" y="15"/>
                        <a:pt x="88" y="24"/>
                      </a:cubicBezTo>
                      <a:cubicBezTo>
                        <a:pt x="96" y="23"/>
                        <a:pt x="104" y="19"/>
                        <a:pt x="112" y="20"/>
                      </a:cubicBezTo>
                      <a:cubicBezTo>
                        <a:pt x="138" y="23"/>
                        <a:pt x="118" y="41"/>
                        <a:pt x="108" y="44"/>
                      </a:cubicBezTo>
                      <a:cubicBezTo>
                        <a:pt x="78" y="34"/>
                        <a:pt x="92" y="34"/>
                        <a:pt x="64" y="40"/>
                      </a:cubicBezTo>
                      <a:cubicBezTo>
                        <a:pt x="41" y="37"/>
                        <a:pt x="22" y="41"/>
                        <a:pt x="0" y="36"/>
                      </a:cubicBezTo>
                      <a:cubicBezTo>
                        <a:pt x="6" y="11"/>
                        <a:pt x="7" y="27"/>
                        <a:pt x="28" y="20"/>
                      </a:cubicBezTo>
                      <a:cubicBezTo>
                        <a:pt x="17" y="13"/>
                        <a:pt x="0" y="13"/>
                        <a:pt x="0" y="0"/>
                      </a:cubicBezTo>
                      <a:close/>
                    </a:path>
                  </a:pathLst>
                </a:custGeom>
                <a:solidFill>
                  <a:schemeClr val="folHlink"/>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sz="5973" dirty="0"/>
                </a:p>
              </p:txBody>
            </p:sp>
            <p:sp>
              <p:nvSpPr>
                <p:cNvPr id="67" name="Freeform 39"/>
                <p:cNvSpPr>
                  <a:spLocks/>
                </p:cNvSpPr>
                <p:nvPr userDrawn="1"/>
              </p:nvSpPr>
              <p:spPr bwMode="ltGray">
                <a:xfrm>
                  <a:off x="4794" y="480"/>
                  <a:ext cx="56" cy="34"/>
                </a:xfrm>
                <a:custGeom>
                  <a:avLst/>
                  <a:gdLst>
                    <a:gd name="T0" fmla="*/ 17 w 57"/>
                    <a:gd name="T1" fmla="*/ 25 h 42"/>
                    <a:gd name="T2" fmla="*/ 37 w 57"/>
                    <a:gd name="T3" fmla="*/ 13 h 42"/>
                    <a:gd name="T4" fmla="*/ 17 w 57"/>
                    <a:gd name="T5" fmla="*/ 25 h 42"/>
                    <a:gd name="T6" fmla="*/ 0 60000 65536"/>
                    <a:gd name="T7" fmla="*/ 0 60000 65536"/>
                    <a:gd name="T8" fmla="*/ 0 60000 65536"/>
                  </a:gdLst>
                  <a:ahLst/>
                  <a:cxnLst>
                    <a:cxn ang="T6">
                      <a:pos x="T0" y="T1"/>
                    </a:cxn>
                    <a:cxn ang="T7">
                      <a:pos x="T2" y="T3"/>
                    </a:cxn>
                    <a:cxn ang="T8">
                      <a:pos x="T4" y="T5"/>
                    </a:cxn>
                  </a:cxnLst>
                  <a:rect l="0" t="0" r="r" b="b"/>
                  <a:pathLst>
                    <a:path w="57" h="42">
                      <a:moveTo>
                        <a:pt x="17" y="25"/>
                      </a:moveTo>
                      <a:cubicBezTo>
                        <a:pt x="0" y="0"/>
                        <a:pt x="21" y="9"/>
                        <a:pt x="37" y="13"/>
                      </a:cubicBezTo>
                      <a:cubicBezTo>
                        <a:pt x="57" y="42"/>
                        <a:pt x="30" y="25"/>
                        <a:pt x="17" y="25"/>
                      </a:cubicBezTo>
                      <a:close/>
                    </a:path>
                  </a:pathLst>
                </a:custGeom>
                <a:solidFill>
                  <a:schemeClr val="folHlink"/>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sz="5973" dirty="0"/>
                </a:p>
              </p:txBody>
            </p:sp>
            <p:sp>
              <p:nvSpPr>
                <p:cNvPr id="68" name="Freeform 40"/>
                <p:cNvSpPr>
                  <a:spLocks/>
                </p:cNvSpPr>
                <p:nvPr userDrawn="1"/>
              </p:nvSpPr>
              <p:spPr bwMode="ltGray">
                <a:xfrm>
                  <a:off x="4757" y="375"/>
                  <a:ext cx="37" cy="44"/>
                </a:xfrm>
                <a:custGeom>
                  <a:avLst/>
                  <a:gdLst>
                    <a:gd name="T0" fmla="*/ 19 w 39"/>
                    <a:gd name="T1" fmla="*/ 32 h 52"/>
                    <a:gd name="T2" fmla="*/ 19 w 39"/>
                    <a:gd name="T3" fmla="*/ 0 h 52"/>
                    <a:gd name="T4" fmla="*/ 19 w 39"/>
                    <a:gd name="T5" fmla="*/ 32 h 52"/>
                    <a:gd name="T6" fmla="*/ 0 60000 65536"/>
                    <a:gd name="T7" fmla="*/ 0 60000 65536"/>
                    <a:gd name="T8" fmla="*/ 0 60000 65536"/>
                  </a:gdLst>
                  <a:ahLst/>
                  <a:cxnLst>
                    <a:cxn ang="T6">
                      <a:pos x="T0" y="T1"/>
                    </a:cxn>
                    <a:cxn ang="T7">
                      <a:pos x="T2" y="T3"/>
                    </a:cxn>
                    <a:cxn ang="T8">
                      <a:pos x="T4" y="T5"/>
                    </a:cxn>
                  </a:cxnLst>
                  <a:rect l="0" t="0" r="r" b="b"/>
                  <a:pathLst>
                    <a:path w="39" h="52">
                      <a:moveTo>
                        <a:pt x="19" y="32"/>
                      </a:moveTo>
                      <a:cubicBezTo>
                        <a:pt x="13" y="14"/>
                        <a:pt x="0" y="13"/>
                        <a:pt x="19" y="0"/>
                      </a:cubicBezTo>
                      <a:cubicBezTo>
                        <a:pt x="23" y="5"/>
                        <a:pt x="39" y="52"/>
                        <a:pt x="19" y="32"/>
                      </a:cubicBezTo>
                      <a:close/>
                    </a:path>
                  </a:pathLst>
                </a:custGeom>
                <a:solidFill>
                  <a:schemeClr val="folHlink"/>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sz="5973" dirty="0"/>
                </a:p>
              </p:txBody>
            </p:sp>
            <p:sp>
              <p:nvSpPr>
                <p:cNvPr id="69" name="Freeform 41"/>
                <p:cNvSpPr>
                  <a:spLocks/>
                </p:cNvSpPr>
                <p:nvPr userDrawn="1"/>
              </p:nvSpPr>
              <p:spPr bwMode="ltGray">
                <a:xfrm>
                  <a:off x="5054" y="507"/>
                  <a:ext cx="45" cy="66"/>
                </a:xfrm>
                <a:custGeom>
                  <a:avLst/>
                  <a:gdLst>
                    <a:gd name="T0" fmla="*/ 4 w 44"/>
                    <a:gd name="T1" fmla="*/ 9 h 80"/>
                    <a:gd name="T2" fmla="*/ 20 w 44"/>
                    <a:gd name="T3" fmla="*/ 33 h 80"/>
                    <a:gd name="T4" fmla="*/ 24 w 44"/>
                    <a:gd name="T5" fmla="*/ 49 h 80"/>
                    <a:gd name="T6" fmla="*/ 36 w 44"/>
                    <a:gd name="T7" fmla="*/ 53 h 80"/>
                    <a:gd name="T8" fmla="*/ 24 w 44"/>
                    <a:gd name="T9" fmla="*/ 73 h 80"/>
                    <a:gd name="T10" fmla="*/ 0 w 44"/>
                    <a:gd name="T11" fmla="*/ 21 h 80"/>
                    <a:gd name="T12" fmla="*/ 4 w 44"/>
                    <a:gd name="T13" fmla="*/ 9 h 8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4" h="80">
                      <a:moveTo>
                        <a:pt x="4" y="9"/>
                      </a:moveTo>
                      <a:cubicBezTo>
                        <a:pt x="9" y="17"/>
                        <a:pt x="18" y="24"/>
                        <a:pt x="20" y="33"/>
                      </a:cubicBezTo>
                      <a:cubicBezTo>
                        <a:pt x="21" y="38"/>
                        <a:pt x="21" y="45"/>
                        <a:pt x="24" y="49"/>
                      </a:cubicBezTo>
                      <a:cubicBezTo>
                        <a:pt x="27" y="52"/>
                        <a:pt x="32" y="52"/>
                        <a:pt x="36" y="53"/>
                      </a:cubicBezTo>
                      <a:cubicBezTo>
                        <a:pt x="41" y="68"/>
                        <a:pt x="44" y="80"/>
                        <a:pt x="24" y="73"/>
                      </a:cubicBezTo>
                      <a:cubicBezTo>
                        <a:pt x="19" y="55"/>
                        <a:pt x="11" y="37"/>
                        <a:pt x="0" y="21"/>
                      </a:cubicBezTo>
                      <a:cubicBezTo>
                        <a:pt x="4" y="4"/>
                        <a:pt x="4" y="0"/>
                        <a:pt x="4" y="9"/>
                      </a:cubicBezTo>
                      <a:close/>
                    </a:path>
                  </a:pathLst>
                </a:custGeom>
                <a:solidFill>
                  <a:schemeClr val="folHlink"/>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sz="5973" dirty="0"/>
                </a:p>
              </p:txBody>
            </p:sp>
            <p:sp>
              <p:nvSpPr>
                <p:cNvPr id="70" name="Freeform 42"/>
                <p:cNvSpPr>
                  <a:spLocks/>
                </p:cNvSpPr>
                <p:nvPr userDrawn="1"/>
              </p:nvSpPr>
              <p:spPr bwMode="ltGray">
                <a:xfrm>
                  <a:off x="4260" y="6"/>
                  <a:ext cx="480" cy="100"/>
                </a:xfrm>
                <a:custGeom>
                  <a:avLst/>
                  <a:gdLst>
                    <a:gd name="T0" fmla="*/ 220 w 323"/>
                    <a:gd name="T1" fmla="*/ 1 h 64"/>
                    <a:gd name="T2" fmla="*/ 231 w 323"/>
                    <a:gd name="T3" fmla="*/ 8 h 64"/>
                    <a:gd name="T4" fmla="*/ 235 w 323"/>
                    <a:gd name="T5" fmla="*/ 0 h 64"/>
                    <a:gd name="T6" fmla="*/ 265 w 323"/>
                    <a:gd name="T7" fmla="*/ 0 h 64"/>
                    <a:gd name="T8" fmla="*/ 287 w 323"/>
                    <a:gd name="T9" fmla="*/ 17 h 64"/>
                    <a:gd name="T10" fmla="*/ 319 w 323"/>
                    <a:gd name="T11" fmla="*/ 10 h 64"/>
                    <a:gd name="T12" fmla="*/ 314 w 323"/>
                    <a:gd name="T13" fmla="*/ 29 h 64"/>
                    <a:gd name="T14" fmla="*/ 298 w 323"/>
                    <a:gd name="T15" fmla="*/ 46 h 64"/>
                    <a:gd name="T16" fmla="*/ 295 w 323"/>
                    <a:gd name="T17" fmla="*/ 29 h 64"/>
                    <a:gd name="T18" fmla="*/ 287 w 323"/>
                    <a:gd name="T19" fmla="*/ 31 h 64"/>
                    <a:gd name="T20" fmla="*/ 279 w 323"/>
                    <a:gd name="T21" fmla="*/ 29 h 64"/>
                    <a:gd name="T22" fmla="*/ 263 w 323"/>
                    <a:gd name="T23" fmla="*/ 21 h 64"/>
                    <a:gd name="T24" fmla="*/ 228 w 323"/>
                    <a:gd name="T25" fmla="*/ 38 h 64"/>
                    <a:gd name="T26" fmla="*/ 201 w 323"/>
                    <a:gd name="T27" fmla="*/ 44 h 64"/>
                    <a:gd name="T28" fmla="*/ 212 w 323"/>
                    <a:gd name="T29" fmla="*/ 57 h 64"/>
                    <a:gd name="T30" fmla="*/ 188 w 323"/>
                    <a:gd name="T31" fmla="*/ 63 h 64"/>
                    <a:gd name="T32" fmla="*/ 169 w 323"/>
                    <a:gd name="T33" fmla="*/ 61 h 64"/>
                    <a:gd name="T34" fmla="*/ 177 w 323"/>
                    <a:gd name="T35" fmla="*/ 57 h 64"/>
                    <a:gd name="T36" fmla="*/ 171 w 323"/>
                    <a:gd name="T37" fmla="*/ 40 h 64"/>
                    <a:gd name="T38" fmla="*/ 169 w 323"/>
                    <a:gd name="T39" fmla="*/ 31 h 64"/>
                    <a:gd name="T40" fmla="*/ 158 w 323"/>
                    <a:gd name="T41" fmla="*/ 23 h 64"/>
                    <a:gd name="T42" fmla="*/ 142 w 323"/>
                    <a:gd name="T43" fmla="*/ 27 h 64"/>
                    <a:gd name="T44" fmla="*/ 134 w 323"/>
                    <a:gd name="T45" fmla="*/ 27 h 64"/>
                    <a:gd name="T46" fmla="*/ 123 w 323"/>
                    <a:gd name="T47" fmla="*/ 25 h 64"/>
                    <a:gd name="T48" fmla="*/ 83 w 323"/>
                    <a:gd name="T49" fmla="*/ 2 h 64"/>
                    <a:gd name="T50" fmla="*/ 59 w 323"/>
                    <a:gd name="T51" fmla="*/ 14 h 64"/>
                    <a:gd name="T52" fmla="*/ 1 w 323"/>
                    <a:gd name="T53" fmla="*/ 0 h 64"/>
                    <a:gd name="T54" fmla="*/ 220 w 323"/>
                    <a:gd name="T55" fmla="*/ 1 h 6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23" h="64">
                      <a:moveTo>
                        <a:pt x="220" y="1"/>
                      </a:moveTo>
                      <a:cubicBezTo>
                        <a:pt x="215" y="12"/>
                        <a:pt x="225" y="17"/>
                        <a:pt x="231" y="8"/>
                      </a:cubicBezTo>
                      <a:cubicBezTo>
                        <a:pt x="235" y="0"/>
                        <a:pt x="229" y="7"/>
                        <a:pt x="235" y="0"/>
                      </a:cubicBezTo>
                      <a:lnTo>
                        <a:pt x="265" y="0"/>
                      </a:lnTo>
                      <a:cubicBezTo>
                        <a:pt x="277" y="6"/>
                        <a:pt x="276" y="11"/>
                        <a:pt x="287" y="17"/>
                      </a:cubicBezTo>
                      <a:cubicBezTo>
                        <a:pt x="308" y="11"/>
                        <a:pt x="293" y="7"/>
                        <a:pt x="319" y="10"/>
                      </a:cubicBezTo>
                      <a:cubicBezTo>
                        <a:pt x="323" y="19"/>
                        <a:pt x="321" y="22"/>
                        <a:pt x="314" y="29"/>
                      </a:cubicBezTo>
                      <a:cubicBezTo>
                        <a:pt x="312" y="39"/>
                        <a:pt x="313" y="50"/>
                        <a:pt x="298" y="46"/>
                      </a:cubicBezTo>
                      <a:cubicBezTo>
                        <a:pt x="297" y="40"/>
                        <a:pt x="298" y="34"/>
                        <a:pt x="295" y="29"/>
                      </a:cubicBezTo>
                      <a:cubicBezTo>
                        <a:pt x="294" y="27"/>
                        <a:pt x="290" y="31"/>
                        <a:pt x="287" y="31"/>
                      </a:cubicBezTo>
                      <a:cubicBezTo>
                        <a:pt x="284" y="31"/>
                        <a:pt x="282" y="30"/>
                        <a:pt x="279" y="29"/>
                      </a:cubicBezTo>
                      <a:cubicBezTo>
                        <a:pt x="274" y="27"/>
                        <a:pt x="263" y="21"/>
                        <a:pt x="263" y="21"/>
                      </a:cubicBezTo>
                      <a:cubicBezTo>
                        <a:pt x="249" y="23"/>
                        <a:pt x="241" y="31"/>
                        <a:pt x="228" y="38"/>
                      </a:cubicBezTo>
                      <a:cubicBezTo>
                        <a:pt x="220" y="41"/>
                        <a:pt x="209" y="42"/>
                        <a:pt x="201" y="44"/>
                      </a:cubicBezTo>
                      <a:cubicBezTo>
                        <a:pt x="193" y="54"/>
                        <a:pt x="200" y="53"/>
                        <a:pt x="212" y="57"/>
                      </a:cubicBezTo>
                      <a:cubicBezTo>
                        <a:pt x="200" y="62"/>
                        <a:pt x="199" y="57"/>
                        <a:pt x="188" y="63"/>
                      </a:cubicBezTo>
                      <a:cubicBezTo>
                        <a:pt x="181" y="62"/>
                        <a:pt x="174" y="64"/>
                        <a:pt x="169" y="61"/>
                      </a:cubicBezTo>
                      <a:cubicBezTo>
                        <a:pt x="166" y="59"/>
                        <a:pt x="175" y="59"/>
                        <a:pt x="177" y="57"/>
                      </a:cubicBezTo>
                      <a:cubicBezTo>
                        <a:pt x="181" y="48"/>
                        <a:pt x="149" y="28"/>
                        <a:pt x="171" y="40"/>
                      </a:cubicBezTo>
                      <a:cubicBezTo>
                        <a:pt x="184" y="55"/>
                        <a:pt x="184" y="36"/>
                        <a:pt x="169" y="31"/>
                      </a:cubicBezTo>
                      <a:cubicBezTo>
                        <a:pt x="167" y="27"/>
                        <a:pt x="167" y="22"/>
                        <a:pt x="158" y="23"/>
                      </a:cubicBezTo>
                      <a:cubicBezTo>
                        <a:pt x="153" y="23"/>
                        <a:pt x="142" y="27"/>
                        <a:pt x="142" y="27"/>
                      </a:cubicBezTo>
                      <a:cubicBezTo>
                        <a:pt x="136" y="39"/>
                        <a:pt x="143" y="31"/>
                        <a:pt x="134" y="27"/>
                      </a:cubicBezTo>
                      <a:cubicBezTo>
                        <a:pt x="130" y="25"/>
                        <a:pt x="126" y="25"/>
                        <a:pt x="123" y="25"/>
                      </a:cubicBezTo>
                      <a:cubicBezTo>
                        <a:pt x="117" y="11"/>
                        <a:pt x="100" y="6"/>
                        <a:pt x="83" y="2"/>
                      </a:cubicBezTo>
                      <a:cubicBezTo>
                        <a:pt x="70" y="4"/>
                        <a:pt x="69" y="9"/>
                        <a:pt x="59" y="14"/>
                      </a:cubicBezTo>
                      <a:cubicBezTo>
                        <a:pt x="45" y="14"/>
                        <a:pt x="0" y="12"/>
                        <a:pt x="1" y="0"/>
                      </a:cubicBezTo>
                      <a:lnTo>
                        <a:pt x="220" y="1"/>
                      </a:lnTo>
                      <a:close/>
                    </a:path>
                  </a:pathLst>
                </a:custGeom>
                <a:solidFill>
                  <a:schemeClr val="folHlink"/>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sz="5973" dirty="0"/>
                </a:p>
              </p:txBody>
            </p:sp>
            <p:sp>
              <p:nvSpPr>
                <p:cNvPr id="71" name="Freeform 43"/>
                <p:cNvSpPr>
                  <a:spLocks/>
                </p:cNvSpPr>
                <p:nvPr userDrawn="1"/>
              </p:nvSpPr>
              <p:spPr bwMode="ltGray">
                <a:xfrm>
                  <a:off x="3835" y="3"/>
                  <a:ext cx="446" cy="49"/>
                </a:xfrm>
                <a:custGeom>
                  <a:avLst/>
                  <a:gdLst>
                    <a:gd name="T0" fmla="*/ 105 w 300"/>
                    <a:gd name="T1" fmla="*/ 31 h 31"/>
                    <a:gd name="T2" fmla="*/ 30 w 300"/>
                    <a:gd name="T3" fmla="*/ 1 h 31"/>
                    <a:gd name="T4" fmla="*/ 285 w 300"/>
                    <a:gd name="T5" fmla="*/ 0 h 31"/>
                    <a:gd name="T6" fmla="*/ 296 w 300"/>
                    <a:gd name="T7" fmla="*/ 14 h 31"/>
                    <a:gd name="T8" fmla="*/ 264 w 300"/>
                    <a:gd name="T9" fmla="*/ 16 h 31"/>
                    <a:gd name="T10" fmla="*/ 105 w 300"/>
                    <a:gd name="T11" fmla="*/ 31 h 3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00" h="31">
                      <a:moveTo>
                        <a:pt x="105" y="31"/>
                      </a:moveTo>
                      <a:cubicBezTo>
                        <a:pt x="83" y="19"/>
                        <a:pt x="0" y="6"/>
                        <a:pt x="30" y="1"/>
                      </a:cubicBezTo>
                      <a:lnTo>
                        <a:pt x="285" y="0"/>
                      </a:lnTo>
                      <a:cubicBezTo>
                        <a:pt x="296" y="4"/>
                        <a:pt x="300" y="5"/>
                        <a:pt x="296" y="14"/>
                      </a:cubicBezTo>
                      <a:cubicBezTo>
                        <a:pt x="285" y="11"/>
                        <a:pt x="276" y="16"/>
                        <a:pt x="264" y="16"/>
                      </a:cubicBezTo>
                      <a:lnTo>
                        <a:pt x="105" y="31"/>
                      </a:lnTo>
                      <a:close/>
                    </a:path>
                  </a:pathLst>
                </a:custGeom>
                <a:solidFill>
                  <a:schemeClr val="folHlink"/>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sz="5973" dirty="0"/>
                </a:p>
              </p:txBody>
            </p:sp>
            <p:sp>
              <p:nvSpPr>
                <p:cNvPr id="72" name="Freeform 44"/>
                <p:cNvSpPr>
                  <a:spLocks/>
                </p:cNvSpPr>
                <p:nvPr userDrawn="1"/>
              </p:nvSpPr>
              <p:spPr bwMode="ltGray">
                <a:xfrm>
                  <a:off x="2853" y="74"/>
                  <a:ext cx="42" cy="25"/>
                </a:xfrm>
                <a:custGeom>
                  <a:avLst/>
                  <a:gdLst>
                    <a:gd name="T0" fmla="*/ 0 w 41"/>
                    <a:gd name="T1" fmla="*/ 25 h 29"/>
                    <a:gd name="T2" fmla="*/ 12 w 41"/>
                    <a:gd name="T3" fmla="*/ 29 h 29"/>
                    <a:gd name="T4" fmla="*/ 0 w 41"/>
                    <a:gd name="T5" fmla="*/ 25 h 29"/>
                    <a:gd name="T6" fmla="*/ 0 60000 65536"/>
                    <a:gd name="T7" fmla="*/ 0 60000 65536"/>
                    <a:gd name="T8" fmla="*/ 0 60000 65536"/>
                  </a:gdLst>
                  <a:ahLst/>
                  <a:cxnLst>
                    <a:cxn ang="T6">
                      <a:pos x="T0" y="T1"/>
                    </a:cxn>
                    <a:cxn ang="T7">
                      <a:pos x="T2" y="T3"/>
                    </a:cxn>
                    <a:cxn ang="T8">
                      <a:pos x="T4" y="T5"/>
                    </a:cxn>
                  </a:cxnLst>
                  <a:rect l="0" t="0" r="r" b="b"/>
                  <a:pathLst>
                    <a:path w="41" h="29">
                      <a:moveTo>
                        <a:pt x="0" y="25"/>
                      </a:moveTo>
                      <a:cubicBezTo>
                        <a:pt x="10" y="11"/>
                        <a:pt x="41" y="0"/>
                        <a:pt x="12" y="29"/>
                      </a:cubicBezTo>
                      <a:cubicBezTo>
                        <a:pt x="8" y="28"/>
                        <a:pt x="0" y="25"/>
                        <a:pt x="0" y="25"/>
                      </a:cubicBezTo>
                      <a:close/>
                    </a:path>
                  </a:pathLst>
                </a:custGeom>
                <a:solidFill>
                  <a:schemeClr val="folHlink"/>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sz="5973" dirty="0"/>
                </a:p>
              </p:txBody>
            </p:sp>
            <p:sp>
              <p:nvSpPr>
                <p:cNvPr id="73" name="Freeform 45"/>
                <p:cNvSpPr>
                  <a:spLocks/>
                </p:cNvSpPr>
                <p:nvPr userDrawn="1"/>
              </p:nvSpPr>
              <p:spPr bwMode="ltGray">
                <a:xfrm>
                  <a:off x="1704" y="3"/>
                  <a:ext cx="1022" cy="372"/>
                </a:xfrm>
                <a:custGeom>
                  <a:avLst/>
                  <a:gdLst>
                    <a:gd name="T0" fmla="*/ 73 w 436"/>
                    <a:gd name="T1" fmla="*/ 1 h 152"/>
                    <a:gd name="T2" fmla="*/ 436 w 436"/>
                    <a:gd name="T3" fmla="*/ 0 h 152"/>
                    <a:gd name="T4" fmla="*/ 416 w 436"/>
                    <a:gd name="T5" fmla="*/ 54 h 152"/>
                    <a:gd name="T6" fmla="*/ 397 w 436"/>
                    <a:gd name="T7" fmla="*/ 68 h 152"/>
                    <a:gd name="T8" fmla="*/ 392 w 436"/>
                    <a:gd name="T9" fmla="*/ 70 h 152"/>
                    <a:gd name="T10" fmla="*/ 375 w 436"/>
                    <a:gd name="T11" fmla="*/ 73 h 152"/>
                    <a:gd name="T12" fmla="*/ 361 w 436"/>
                    <a:gd name="T13" fmla="*/ 88 h 152"/>
                    <a:gd name="T14" fmla="*/ 362 w 436"/>
                    <a:gd name="T15" fmla="*/ 99 h 152"/>
                    <a:gd name="T16" fmla="*/ 364 w 436"/>
                    <a:gd name="T17" fmla="*/ 107 h 152"/>
                    <a:gd name="T18" fmla="*/ 366 w 436"/>
                    <a:gd name="T19" fmla="*/ 113 h 152"/>
                    <a:gd name="T20" fmla="*/ 362 w 436"/>
                    <a:gd name="T21" fmla="*/ 122 h 152"/>
                    <a:gd name="T22" fmla="*/ 351 w 436"/>
                    <a:gd name="T23" fmla="*/ 120 h 152"/>
                    <a:gd name="T24" fmla="*/ 342 w 436"/>
                    <a:gd name="T25" fmla="*/ 129 h 152"/>
                    <a:gd name="T26" fmla="*/ 347 w 436"/>
                    <a:gd name="T27" fmla="*/ 105 h 152"/>
                    <a:gd name="T28" fmla="*/ 338 w 436"/>
                    <a:gd name="T29" fmla="*/ 100 h 152"/>
                    <a:gd name="T30" fmla="*/ 344 w 436"/>
                    <a:gd name="T31" fmla="*/ 93 h 152"/>
                    <a:gd name="T32" fmla="*/ 342 w 436"/>
                    <a:gd name="T33" fmla="*/ 89 h 152"/>
                    <a:gd name="T34" fmla="*/ 320 w 436"/>
                    <a:gd name="T35" fmla="*/ 94 h 152"/>
                    <a:gd name="T36" fmla="*/ 317 w 436"/>
                    <a:gd name="T37" fmla="*/ 85 h 152"/>
                    <a:gd name="T38" fmla="*/ 297 w 436"/>
                    <a:gd name="T39" fmla="*/ 94 h 152"/>
                    <a:gd name="T40" fmla="*/ 320 w 436"/>
                    <a:gd name="T41" fmla="*/ 103 h 152"/>
                    <a:gd name="T42" fmla="*/ 305 w 436"/>
                    <a:gd name="T43" fmla="*/ 117 h 152"/>
                    <a:gd name="T44" fmla="*/ 311 w 436"/>
                    <a:gd name="T45" fmla="*/ 126 h 152"/>
                    <a:gd name="T46" fmla="*/ 315 w 436"/>
                    <a:gd name="T47" fmla="*/ 138 h 152"/>
                    <a:gd name="T48" fmla="*/ 309 w 436"/>
                    <a:gd name="T49" fmla="*/ 139 h 152"/>
                    <a:gd name="T50" fmla="*/ 314 w 436"/>
                    <a:gd name="T51" fmla="*/ 144 h 152"/>
                    <a:gd name="T52" fmla="*/ 307 w 436"/>
                    <a:gd name="T53" fmla="*/ 152 h 152"/>
                    <a:gd name="T54" fmla="*/ 0 w 436"/>
                    <a:gd name="T55" fmla="*/ 149 h 152"/>
                    <a:gd name="T56" fmla="*/ 73 w 436"/>
                    <a:gd name="T57" fmla="*/ 1 h 15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436" h="152">
                      <a:moveTo>
                        <a:pt x="73" y="1"/>
                      </a:moveTo>
                      <a:lnTo>
                        <a:pt x="436" y="0"/>
                      </a:lnTo>
                      <a:cubicBezTo>
                        <a:pt x="430" y="15"/>
                        <a:pt x="429" y="42"/>
                        <a:pt x="416" y="54"/>
                      </a:cubicBezTo>
                      <a:cubicBezTo>
                        <a:pt x="410" y="60"/>
                        <a:pt x="405" y="63"/>
                        <a:pt x="397" y="68"/>
                      </a:cubicBezTo>
                      <a:cubicBezTo>
                        <a:pt x="396" y="69"/>
                        <a:pt x="392" y="70"/>
                        <a:pt x="392" y="70"/>
                      </a:cubicBezTo>
                      <a:cubicBezTo>
                        <a:pt x="377" y="63"/>
                        <a:pt x="385" y="68"/>
                        <a:pt x="375" y="73"/>
                      </a:cubicBezTo>
                      <a:cubicBezTo>
                        <a:pt x="371" y="82"/>
                        <a:pt x="371" y="83"/>
                        <a:pt x="361" y="88"/>
                      </a:cubicBezTo>
                      <a:cubicBezTo>
                        <a:pt x="359" y="92"/>
                        <a:pt x="364" y="93"/>
                        <a:pt x="362" y="99"/>
                      </a:cubicBezTo>
                      <a:cubicBezTo>
                        <a:pt x="363" y="102"/>
                        <a:pt x="364" y="105"/>
                        <a:pt x="364" y="107"/>
                      </a:cubicBezTo>
                      <a:cubicBezTo>
                        <a:pt x="365" y="109"/>
                        <a:pt x="366" y="111"/>
                        <a:pt x="366" y="113"/>
                      </a:cubicBezTo>
                      <a:cubicBezTo>
                        <a:pt x="365" y="115"/>
                        <a:pt x="364" y="120"/>
                        <a:pt x="362" y="122"/>
                      </a:cubicBezTo>
                      <a:cubicBezTo>
                        <a:pt x="359" y="123"/>
                        <a:pt x="354" y="119"/>
                        <a:pt x="351" y="120"/>
                      </a:cubicBezTo>
                      <a:cubicBezTo>
                        <a:pt x="347" y="129"/>
                        <a:pt x="352" y="127"/>
                        <a:pt x="342" y="129"/>
                      </a:cubicBezTo>
                      <a:cubicBezTo>
                        <a:pt x="340" y="123"/>
                        <a:pt x="345" y="111"/>
                        <a:pt x="347" y="105"/>
                      </a:cubicBezTo>
                      <a:cubicBezTo>
                        <a:pt x="347" y="100"/>
                        <a:pt x="338" y="102"/>
                        <a:pt x="338" y="100"/>
                      </a:cubicBezTo>
                      <a:cubicBezTo>
                        <a:pt x="338" y="98"/>
                        <a:pt x="344" y="95"/>
                        <a:pt x="344" y="93"/>
                      </a:cubicBezTo>
                      <a:cubicBezTo>
                        <a:pt x="344" y="92"/>
                        <a:pt x="344" y="89"/>
                        <a:pt x="342" y="89"/>
                      </a:cubicBezTo>
                      <a:cubicBezTo>
                        <a:pt x="339" y="89"/>
                        <a:pt x="324" y="94"/>
                        <a:pt x="320" y="94"/>
                      </a:cubicBezTo>
                      <a:cubicBezTo>
                        <a:pt x="317" y="86"/>
                        <a:pt x="328" y="88"/>
                        <a:pt x="317" y="85"/>
                      </a:cubicBezTo>
                      <a:cubicBezTo>
                        <a:pt x="311" y="91"/>
                        <a:pt x="306" y="93"/>
                        <a:pt x="297" y="94"/>
                      </a:cubicBezTo>
                      <a:cubicBezTo>
                        <a:pt x="300" y="104"/>
                        <a:pt x="307" y="101"/>
                        <a:pt x="320" y="103"/>
                      </a:cubicBezTo>
                      <a:cubicBezTo>
                        <a:pt x="318" y="109"/>
                        <a:pt x="311" y="111"/>
                        <a:pt x="305" y="117"/>
                      </a:cubicBezTo>
                      <a:lnTo>
                        <a:pt x="311" y="126"/>
                      </a:lnTo>
                      <a:lnTo>
                        <a:pt x="315" y="138"/>
                      </a:lnTo>
                      <a:lnTo>
                        <a:pt x="309" y="139"/>
                      </a:lnTo>
                      <a:lnTo>
                        <a:pt x="314" y="144"/>
                      </a:lnTo>
                      <a:lnTo>
                        <a:pt x="307" y="152"/>
                      </a:lnTo>
                      <a:lnTo>
                        <a:pt x="0" y="149"/>
                      </a:lnTo>
                      <a:lnTo>
                        <a:pt x="73" y="1"/>
                      </a:lnTo>
                      <a:close/>
                    </a:path>
                  </a:pathLst>
                </a:custGeom>
                <a:solidFill>
                  <a:schemeClr val="folHlink"/>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sz="5973" dirty="0"/>
                </a:p>
              </p:txBody>
            </p:sp>
            <p:sp>
              <p:nvSpPr>
                <p:cNvPr id="74" name="Freeform 46"/>
                <p:cNvSpPr>
                  <a:spLocks/>
                </p:cNvSpPr>
                <p:nvPr userDrawn="1"/>
              </p:nvSpPr>
              <p:spPr bwMode="ltGray">
                <a:xfrm>
                  <a:off x="2729" y="-9"/>
                  <a:ext cx="47" cy="134"/>
                </a:xfrm>
                <a:custGeom>
                  <a:avLst/>
                  <a:gdLst>
                    <a:gd name="T0" fmla="*/ 5 w 47"/>
                    <a:gd name="T1" fmla="*/ 156 h 165"/>
                    <a:gd name="T2" fmla="*/ 15 w 47"/>
                    <a:gd name="T3" fmla="*/ 108 h 165"/>
                    <a:gd name="T4" fmla="*/ 17 w 47"/>
                    <a:gd name="T5" fmla="*/ 68 h 165"/>
                    <a:gd name="T6" fmla="*/ 11 w 47"/>
                    <a:gd name="T7" fmla="*/ 40 h 165"/>
                    <a:gd name="T8" fmla="*/ 17 w 47"/>
                    <a:gd name="T9" fmla="*/ 12 h 165"/>
                    <a:gd name="T10" fmla="*/ 21 w 47"/>
                    <a:gd name="T11" fmla="*/ 0 h 165"/>
                    <a:gd name="T12" fmla="*/ 31 w 47"/>
                    <a:gd name="T13" fmla="*/ 30 h 165"/>
                    <a:gd name="T14" fmla="*/ 47 w 47"/>
                    <a:gd name="T15" fmla="*/ 98 h 165"/>
                    <a:gd name="T16" fmla="*/ 31 w 47"/>
                    <a:gd name="T17" fmla="*/ 108 h 165"/>
                    <a:gd name="T18" fmla="*/ 23 w 47"/>
                    <a:gd name="T19" fmla="*/ 126 h 165"/>
                    <a:gd name="T20" fmla="*/ 21 w 47"/>
                    <a:gd name="T21" fmla="*/ 132 h 165"/>
                    <a:gd name="T22" fmla="*/ 27 w 47"/>
                    <a:gd name="T23" fmla="*/ 134 h 165"/>
                    <a:gd name="T24" fmla="*/ 31 w 47"/>
                    <a:gd name="T25" fmla="*/ 146 h 165"/>
                    <a:gd name="T26" fmla="*/ 13 w 47"/>
                    <a:gd name="T27" fmla="*/ 148 h 165"/>
                    <a:gd name="T28" fmla="*/ 7 w 47"/>
                    <a:gd name="T29" fmla="*/ 160 h 165"/>
                    <a:gd name="T30" fmla="*/ 3 w 47"/>
                    <a:gd name="T31" fmla="*/ 154 h 165"/>
                    <a:gd name="T32" fmla="*/ 5 w 47"/>
                    <a:gd name="T33" fmla="*/ 156 h 16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7" h="165">
                      <a:moveTo>
                        <a:pt x="5" y="156"/>
                      </a:moveTo>
                      <a:cubicBezTo>
                        <a:pt x="0" y="141"/>
                        <a:pt x="1" y="118"/>
                        <a:pt x="15" y="108"/>
                      </a:cubicBezTo>
                      <a:cubicBezTo>
                        <a:pt x="16" y="95"/>
                        <a:pt x="17" y="81"/>
                        <a:pt x="17" y="68"/>
                      </a:cubicBezTo>
                      <a:cubicBezTo>
                        <a:pt x="17" y="58"/>
                        <a:pt x="11" y="40"/>
                        <a:pt x="11" y="40"/>
                      </a:cubicBezTo>
                      <a:cubicBezTo>
                        <a:pt x="14" y="20"/>
                        <a:pt x="11" y="29"/>
                        <a:pt x="17" y="12"/>
                      </a:cubicBezTo>
                      <a:cubicBezTo>
                        <a:pt x="18" y="8"/>
                        <a:pt x="21" y="0"/>
                        <a:pt x="21" y="0"/>
                      </a:cubicBezTo>
                      <a:cubicBezTo>
                        <a:pt x="38" y="6"/>
                        <a:pt x="33" y="7"/>
                        <a:pt x="31" y="30"/>
                      </a:cubicBezTo>
                      <a:cubicBezTo>
                        <a:pt x="38" y="52"/>
                        <a:pt x="40" y="76"/>
                        <a:pt x="47" y="98"/>
                      </a:cubicBezTo>
                      <a:cubicBezTo>
                        <a:pt x="44" y="116"/>
                        <a:pt x="45" y="113"/>
                        <a:pt x="31" y="108"/>
                      </a:cubicBezTo>
                      <a:cubicBezTo>
                        <a:pt x="25" y="118"/>
                        <a:pt x="28" y="112"/>
                        <a:pt x="23" y="126"/>
                      </a:cubicBezTo>
                      <a:cubicBezTo>
                        <a:pt x="22" y="128"/>
                        <a:pt x="21" y="132"/>
                        <a:pt x="21" y="132"/>
                      </a:cubicBezTo>
                      <a:cubicBezTo>
                        <a:pt x="23" y="133"/>
                        <a:pt x="26" y="132"/>
                        <a:pt x="27" y="134"/>
                      </a:cubicBezTo>
                      <a:cubicBezTo>
                        <a:pt x="29" y="137"/>
                        <a:pt x="31" y="146"/>
                        <a:pt x="31" y="146"/>
                      </a:cubicBezTo>
                      <a:cubicBezTo>
                        <a:pt x="27" y="165"/>
                        <a:pt x="23" y="155"/>
                        <a:pt x="13" y="148"/>
                      </a:cubicBezTo>
                      <a:cubicBezTo>
                        <a:pt x="11" y="152"/>
                        <a:pt x="11" y="160"/>
                        <a:pt x="7" y="160"/>
                      </a:cubicBezTo>
                      <a:cubicBezTo>
                        <a:pt x="5" y="160"/>
                        <a:pt x="4" y="156"/>
                        <a:pt x="3" y="154"/>
                      </a:cubicBezTo>
                      <a:cubicBezTo>
                        <a:pt x="3" y="153"/>
                        <a:pt x="4" y="155"/>
                        <a:pt x="5" y="156"/>
                      </a:cubicBezTo>
                      <a:close/>
                    </a:path>
                  </a:pathLst>
                </a:custGeom>
                <a:solidFill>
                  <a:schemeClr val="folHlink"/>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sz="5973" dirty="0"/>
                </a:p>
              </p:txBody>
            </p:sp>
            <p:sp>
              <p:nvSpPr>
                <p:cNvPr id="75" name="Freeform 47"/>
                <p:cNvSpPr>
                  <a:spLocks/>
                </p:cNvSpPr>
                <p:nvPr userDrawn="1"/>
              </p:nvSpPr>
              <p:spPr bwMode="ltGray">
                <a:xfrm>
                  <a:off x="2701" y="103"/>
                  <a:ext cx="138" cy="84"/>
                </a:xfrm>
                <a:custGeom>
                  <a:avLst/>
                  <a:gdLst>
                    <a:gd name="T0" fmla="*/ 26 w 138"/>
                    <a:gd name="T1" fmla="*/ 61 h 103"/>
                    <a:gd name="T2" fmla="*/ 30 w 138"/>
                    <a:gd name="T3" fmla="*/ 43 h 103"/>
                    <a:gd name="T4" fmla="*/ 50 w 138"/>
                    <a:gd name="T5" fmla="*/ 33 h 103"/>
                    <a:gd name="T6" fmla="*/ 54 w 138"/>
                    <a:gd name="T7" fmla="*/ 45 h 103"/>
                    <a:gd name="T8" fmla="*/ 66 w 138"/>
                    <a:gd name="T9" fmla="*/ 49 h 103"/>
                    <a:gd name="T10" fmla="*/ 80 w 138"/>
                    <a:gd name="T11" fmla="*/ 55 h 103"/>
                    <a:gd name="T12" fmla="*/ 116 w 138"/>
                    <a:gd name="T13" fmla="*/ 33 h 103"/>
                    <a:gd name="T14" fmla="*/ 130 w 138"/>
                    <a:gd name="T15" fmla="*/ 17 h 103"/>
                    <a:gd name="T16" fmla="*/ 138 w 138"/>
                    <a:gd name="T17" fmla="*/ 11 h 103"/>
                    <a:gd name="T18" fmla="*/ 106 w 138"/>
                    <a:gd name="T19" fmla="*/ 49 h 103"/>
                    <a:gd name="T20" fmla="*/ 84 w 138"/>
                    <a:gd name="T21" fmla="*/ 67 h 103"/>
                    <a:gd name="T22" fmla="*/ 66 w 138"/>
                    <a:gd name="T23" fmla="*/ 81 h 103"/>
                    <a:gd name="T24" fmla="*/ 48 w 138"/>
                    <a:gd name="T25" fmla="*/ 103 h 103"/>
                    <a:gd name="T26" fmla="*/ 26 w 138"/>
                    <a:gd name="T27" fmla="*/ 89 h 103"/>
                    <a:gd name="T28" fmla="*/ 20 w 138"/>
                    <a:gd name="T29" fmla="*/ 87 h 103"/>
                    <a:gd name="T30" fmla="*/ 22 w 138"/>
                    <a:gd name="T31" fmla="*/ 97 h 103"/>
                    <a:gd name="T32" fmla="*/ 0 w 138"/>
                    <a:gd name="T33" fmla="*/ 97 h 103"/>
                    <a:gd name="T34" fmla="*/ 10 w 138"/>
                    <a:gd name="T35" fmla="*/ 79 h 103"/>
                    <a:gd name="T36" fmla="*/ 26 w 138"/>
                    <a:gd name="T37" fmla="*/ 61 h 10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38" h="103">
                      <a:moveTo>
                        <a:pt x="26" y="61"/>
                      </a:moveTo>
                      <a:cubicBezTo>
                        <a:pt x="29" y="53"/>
                        <a:pt x="33" y="51"/>
                        <a:pt x="30" y="43"/>
                      </a:cubicBezTo>
                      <a:cubicBezTo>
                        <a:pt x="33" y="27"/>
                        <a:pt x="37" y="24"/>
                        <a:pt x="50" y="33"/>
                      </a:cubicBezTo>
                      <a:cubicBezTo>
                        <a:pt x="51" y="37"/>
                        <a:pt x="53" y="41"/>
                        <a:pt x="54" y="45"/>
                      </a:cubicBezTo>
                      <a:cubicBezTo>
                        <a:pt x="55" y="49"/>
                        <a:pt x="66" y="49"/>
                        <a:pt x="66" y="49"/>
                      </a:cubicBezTo>
                      <a:cubicBezTo>
                        <a:pt x="75" y="43"/>
                        <a:pt x="77" y="45"/>
                        <a:pt x="80" y="55"/>
                      </a:cubicBezTo>
                      <a:cubicBezTo>
                        <a:pt x="92" y="47"/>
                        <a:pt x="101" y="37"/>
                        <a:pt x="116" y="33"/>
                      </a:cubicBezTo>
                      <a:cubicBezTo>
                        <a:pt x="125" y="19"/>
                        <a:pt x="120" y="24"/>
                        <a:pt x="130" y="17"/>
                      </a:cubicBezTo>
                      <a:cubicBezTo>
                        <a:pt x="134" y="11"/>
                        <a:pt x="134" y="0"/>
                        <a:pt x="138" y="11"/>
                      </a:cubicBezTo>
                      <a:cubicBezTo>
                        <a:pt x="135" y="31"/>
                        <a:pt x="126" y="45"/>
                        <a:pt x="106" y="49"/>
                      </a:cubicBezTo>
                      <a:cubicBezTo>
                        <a:pt x="97" y="55"/>
                        <a:pt x="93" y="61"/>
                        <a:pt x="84" y="67"/>
                      </a:cubicBezTo>
                      <a:cubicBezTo>
                        <a:pt x="80" y="79"/>
                        <a:pt x="79" y="79"/>
                        <a:pt x="66" y="81"/>
                      </a:cubicBezTo>
                      <a:cubicBezTo>
                        <a:pt x="60" y="90"/>
                        <a:pt x="57" y="97"/>
                        <a:pt x="48" y="103"/>
                      </a:cubicBezTo>
                      <a:cubicBezTo>
                        <a:pt x="42" y="94"/>
                        <a:pt x="37" y="93"/>
                        <a:pt x="26" y="89"/>
                      </a:cubicBezTo>
                      <a:cubicBezTo>
                        <a:pt x="24" y="88"/>
                        <a:pt x="20" y="87"/>
                        <a:pt x="20" y="87"/>
                      </a:cubicBezTo>
                      <a:cubicBezTo>
                        <a:pt x="10" y="90"/>
                        <a:pt x="14" y="94"/>
                        <a:pt x="22" y="97"/>
                      </a:cubicBezTo>
                      <a:cubicBezTo>
                        <a:pt x="14" y="103"/>
                        <a:pt x="9" y="100"/>
                        <a:pt x="0" y="97"/>
                      </a:cubicBezTo>
                      <a:cubicBezTo>
                        <a:pt x="2" y="87"/>
                        <a:pt x="1" y="82"/>
                        <a:pt x="10" y="79"/>
                      </a:cubicBezTo>
                      <a:cubicBezTo>
                        <a:pt x="15" y="63"/>
                        <a:pt x="14" y="69"/>
                        <a:pt x="26" y="61"/>
                      </a:cubicBezTo>
                      <a:close/>
                    </a:path>
                  </a:pathLst>
                </a:custGeom>
                <a:solidFill>
                  <a:schemeClr val="folHlink"/>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sz="5973" dirty="0"/>
                </a:p>
              </p:txBody>
            </p:sp>
            <p:sp>
              <p:nvSpPr>
                <p:cNvPr id="76" name="Freeform 48"/>
                <p:cNvSpPr>
                  <a:spLocks/>
                </p:cNvSpPr>
                <p:nvPr userDrawn="1"/>
              </p:nvSpPr>
              <p:spPr bwMode="ltGray">
                <a:xfrm>
                  <a:off x="2553" y="182"/>
                  <a:ext cx="187" cy="176"/>
                </a:xfrm>
                <a:custGeom>
                  <a:avLst/>
                  <a:gdLst>
                    <a:gd name="T0" fmla="*/ 158 w 188"/>
                    <a:gd name="T1" fmla="*/ 24 h 214"/>
                    <a:gd name="T2" fmla="*/ 160 w 188"/>
                    <a:gd name="T3" fmla="*/ 6 h 214"/>
                    <a:gd name="T4" fmla="*/ 170 w 188"/>
                    <a:gd name="T5" fmla="*/ 0 h 214"/>
                    <a:gd name="T6" fmla="*/ 182 w 188"/>
                    <a:gd name="T7" fmla="*/ 24 h 214"/>
                    <a:gd name="T8" fmla="*/ 188 w 188"/>
                    <a:gd name="T9" fmla="*/ 42 h 214"/>
                    <a:gd name="T10" fmla="*/ 178 w 188"/>
                    <a:gd name="T11" fmla="*/ 58 h 214"/>
                    <a:gd name="T12" fmla="*/ 170 w 188"/>
                    <a:gd name="T13" fmla="*/ 76 h 214"/>
                    <a:gd name="T14" fmla="*/ 162 w 188"/>
                    <a:gd name="T15" fmla="*/ 126 h 214"/>
                    <a:gd name="T16" fmla="*/ 144 w 188"/>
                    <a:gd name="T17" fmla="*/ 136 h 214"/>
                    <a:gd name="T18" fmla="*/ 120 w 188"/>
                    <a:gd name="T19" fmla="*/ 138 h 214"/>
                    <a:gd name="T20" fmla="*/ 112 w 188"/>
                    <a:gd name="T21" fmla="*/ 124 h 214"/>
                    <a:gd name="T22" fmla="*/ 102 w 188"/>
                    <a:gd name="T23" fmla="*/ 146 h 214"/>
                    <a:gd name="T24" fmla="*/ 90 w 188"/>
                    <a:gd name="T25" fmla="*/ 150 h 214"/>
                    <a:gd name="T26" fmla="*/ 80 w 188"/>
                    <a:gd name="T27" fmla="*/ 132 h 214"/>
                    <a:gd name="T28" fmla="*/ 58 w 188"/>
                    <a:gd name="T29" fmla="*/ 144 h 214"/>
                    <a:gd name="T30" fmla="*/ 76 w 188"/>
                    <a:gd name="T31" fmla="*/ 142 h 214"/>
                    <a:gd name="T32" fmla="*/ 78 w 188"/>
                    <a:gd name="T33" fmla="*/ 160 h 214"/>
                    <a:gd name="T34" fmla="*/ 58 w 188"/>
                    <a:gd name="T35" fmla="*/ 166 h 214"/>
                    <a:gd name="T36" fmla="*/ 34 w 188"/>
                    <a:gd name="T37" fmla="*/ 166 h 214"/>
                    <a:gd name="T38" fmla="*/ 36 w 188"/>
                    <a:gd name="T39" fmla="*/ 154 h 214"/>
                    <a:gd name="T40" fmla="*/ 46 w 188"/>
                    <a:gd name="T41" fmla="*/ 144 h 214"/>
                    <a:gd name="T42" fmla="*/ 34 w 188"/>
                    <a:gd name="T43" fmla="*/ 148 h 214"/>
                    <a:gd name="T44" fmla="*/ 26 w 188"/>
                    <a:gd name="T45" fmla="*/ 166 h 214"/>
                    <a:gd name="T46" fmla="*/ 30 w 188"/>
                    <a:gd name="T47" fmla="*/ 190 h 214"/>
                    <a:gd name="T48" fmla="*/ 14 w 188"/>
                    <a:gd name="T49" fmla="*/ 200 h 214"/>
                    <a:gd name="T50" fmla="*/ 0 w 188"/>
                    <a:gd name="T51" fmla="*/ 214 h 214"/>
                    <a:gd name="T52" fmla="*/ 8 w 188"/>
                    <a:gd name="T53" fmla="*/ 188 h 214"/>
                    <a:gd name="T54" fmla="*/ 0 w 188"/>
                    <a:gd name="T55" fmla="*/ 164 h 214"/>
                    <a:gd name="T56" fmla="*/ 14 w 188"/>
                    <a:gd name="T57" fmla="*/ 152 h 214"/>
                    <a:gd name="T58" fmla="*/ 32 w 188"/>
                    <a:gd name="T59" fmla="*/ 134 h 214"/>
                    <a:gd name="T60" fmla="*/ 44 w 188"/>
                    <a:gd name="T61" fmla="*/ 118 h 214"/>
                    <a:gd name="T62" fmla="*/ 72 w 188"/>
                    <a:gd name="T63" fmla="*/ 116 h 214"/>
                    <a:gd name="T64" fmla="*/ 84 w 188"/>
                    <a:gd name="T65" fmla="*/ 112 h 214"/>
                    <a:gd name="T66" fmla="*/ 114 w 188"/>
                    <a:gd name="T67" fmla="*/ 78 h 214"/>
                    <a:gd name="T68" fmla="*/ 120 w 188"/>
                    <a:gd name="T69" fmla="*/ 92 h 214"/>
                    <a:gd name="T70" fmla="*/ 132 w 188"/>
                    <a:gd name="T71" fmla="*/ 76 h 214"/>
                    <a:gd name="T72" fmla="*/ 150 w 188"/>
                    <a:gd name="T73" fmla="*/ 54 h 214"/>
                    <a:gd name="T74" fmla="*/ 154 w 188"/>
                    <a:gd name="T75" fmla="*/ 42 h 214"/>
                    <a:gd name="T76" fmla="*/ 148 w 188"/>
                    <a:gd name="T77" fmla="*/ 38 h 214"/>
                    <a:gd name="T78" fmla="*/ 152 w 188"/>
                    <a:gd name="T79" fmla="*/ 32 h 214"/>
                    <a:gd name="T80" fmla="*/ 158 w 188"/>
                    <a:gd name="T81" fmla="*/ 24 h 21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88" h="214">
                      <a:moveTo>
                        <a:pt x="158" y="24"/>
                      </a:moveTo>
                      <a:cubicBezTo>
                        <a:pt x="156" y="18"/>
                        <a:pt x="160" y="6"/>
                        <a:pt x="160" y="6"/>
                      </a:cubicBezTo>
                      <a:cubicBezTo>
                        <a:pt x="167" y="16"/>
                        <a:pt x="167" y="8"/>
                        <a:pt x="170" y="0"/>
                      </a:cubicBezTo>
                      <a:cubicBezTo>
                        <a:pt x="181" y="4"/>
                        <a:pt x="179" y="14"/>
                        <a:pt x="182" y="24"/>
                      </a:cubicBezTo>
                      <a:cubicBezTo>
                        <a:pt x="184" y="30"/>
                        <a:pt x="188" y="42"/>
                        <a:pt x="188" y="42"/>
                      </a:cubicBezTo>
                      <a:cubicBezTo>
                        <a:pt x="183" y="56"/>
                        <a:pt x="188" y="52"/>
                        <a:pt x="178" y="58"/>
                      </a:cubicBezTo>
                      <a:cubicBezTo>
                        <a:pt x="174" y="63"/>
                        <a:pt x="170" y="76"/>
                        <a:pt x="170" y="76"/>
                      </a:cubicBezTo>
                      <a:cubicBezTo>
                        <a:pt x="169" y="100"/>
                        <a:pt x="173" y="110"/>
                        <a:pt x="162" y="126"/>
                      </a:cubicBezTo>
                      <a:cubicBezTo>
                        <a:pt x="150" y="118"/>
                        <a:pt x="155" y="132"/>
                        <a:pt x="144" y="136"/>
                      </a:cubicBezTo>
                      <a:cubicBezTo>
                        <a:pt x="135" y="134"/>
                        <a:pt x="129" y="135"/>
                        <a:pt x="120" y="138"/>
                      </a:cubicBezTo>
                      <a:cubicBezTo>
                        <a:pt x="114" y="129"/>
                        <a:pt x="122" y="127"/>
                        <a:pt x="112" y="124"/>
                      </a:cubicBezTo>
                      <a:cubicBezTo>
                        <a:pt x="108" y="130"/>
                        <a:pt x="108" y="142"/>
                        <a:pt x="102" y="146"/>
                      </a:cubicBezTo>
                      <a:cubicBezTo>
                        <a:pt x="98" y="148"/>
                        <a:pt x="90" y="150"/>
                        <a:pt x="90" y="150"/>
                      </a:cubicBezTo>
                      <a:cubicBezTo>
                        <a:pt x="87" y="141"/>
                        <a:pt x="89" y="135"/>
                        <a:pt x="80" y="132"/>
                      </a:cubicBezTo>
                      <a:cubicBezTo>
                        <a:pt x="68" y="134"/>
                        <a:pt x="65" y="134"/>
                        <a:pt x="58" y="144"/>
                      </a:cubicBezTo>
                      <a:cubicBezTo>
                        <a:pt x="66" y="150"/>
                        <a:pt x="68" y="147"/>
                        <a:pt x="76" y="142"/>
                      </a:cubicBezTo>
                      <a:cubicBezTo>
                        <a:pt x="81" y="146"/>
                        <a:pt x="85" y="155"/>
                        <a:pt x="78" y="160"/>
                      </a:cubicBezTo>
                      <a:cubicBezTo>
                        <a:pt x="75" y="162"/>
                        <a:pt x="62" y="165"/>
                        <a:pt x="58" y="166"/>
                      </a:cubicBezTo>
                      <a:cubicBezTo>
                        <a:pt x="48" y="173"/>
                        <a:pt x="44" y="173"/>
                        <a:pt x="34" y="166"/>
                      </a:cubicBezTo>
                      <a:cubicBezTo>
                        <a:pt x="35" y="162"/>
                        <a:pt x="34" y="158"/>
                        <a:pt x="36" y="154"/>
                      </a:cubicBezTo>
                      <a:cubicBezTo>
                        <a:pt x="38" y="150"/>
                        <a:pt x="55" y="146"/>
                        <a:pt x="46" y="144"/>
                      </a:cubicBezTo>
                      <a:cubicBezTo>
                        <a:pt x="42" y="143"/>
                        <a:pt x="34" y="148"/>
                        <a:pt x="34" y="148"/>
                      </a:cubicBezTo>
                      <a:cubicBezTo>
                        <a:pt x="32" y="155"/>
                        <a:pt x="28" y="159"/>
                        <a:pt x="26" y="166"/>
                      </a:cubicBezTo>
                      <a:cubicBezTo>
                        <a:pt x="36" y="182"/>
                        <a:pt x="36" y="173"/>
                        <a:pt x="30" y="190"/>
                      </a:cubicBezTo>
                      <a:cubicBezTo>
                        <a:pt x="28" y="196"/>
                        <a:pt x="14" y="200"/>
                        <a:pt x="14" y="200"/>
                      </a:cubicBezTo>
                      <a:cubicBezTo>
                        <a:pt x="5" y="214"/>
                        <a:pt x="11" y="210"/>
                        <a:pt x="0" y="214"/>
                      </a:cubicBezTo>
                      <a:cubicBezTo>
                        <a:pt x="2" y="202"/>
                        <a:pt x="5" y="198"/>
                        <a:pt x="8" y="188"/>
                      </a:cubicBezTo>
                      <a:cubicBezTo>
                        <a:pt x="6" y="178"/>
                        <a:pt x="3" y="173"/>
                        <a:pt x="0" y="164"/>
                      </a:cubicBezTo>
                      <a:cubicBezTo>
                        <a:pt x="3" y="156"/>
                        <a:pt x="7" y="157"/>
                        <a:pt x="14" y="152"/>
                      </a:cubicBezTo>
                      <a:cubicBezTo>
                        <a:pt x="18" y="141"/>
                        <a:pt x="23" y="140"/>
                        <a:pt x="32" y="134"/>
                      </a:cubicBezTo>
                      <a:cubicBezTo>
                        <a:pt x="37" y="127"/>
                        <a:pt x="37" y="123"/>
                        <a:pt x="44" y="118"/>
                      </a:cubicBezTo>
                      <a:cubicBezTo>
                        <a:pt x="64" y="121"/>
                        <a:pt x="55" y="122"/>
                        <a:pt x="72" y="116"/>
                      </a:cubicBezTo>
                      <a:cubicBezTo>
                        <a:pt x="76" y="115"/>
                        <a:pt x="84" y="112"/>
                        <a:pt x="84" y="112"/>
                      </a:cubicBezTo>
                      <a:cubicBezTo>
                        <a:pt x="105" y="119"/>
                        <a:pt x="97" y="84"/>
                        <a:pt x="114" y="78"/>
                      </a:cubicBezTo>
                      <a:cubicBezTo>
                        <a:pt x="117" y="87"/>
                        <a:pt x="110" y="89"/>
                        <a:pt x="120" y="92"/>
                      </a:cubicBezTo>
                      <a:cubicBezTo>
                        <a:pt x="125" y="85"/>
                        <a:pt x="125" y="81"/>
                        <a:pt x="132" y="76"/>
                      </a:cubicBezTo>
                      <a:cubicBezTo>
                        <a:pt x="138" y="68"/>
                        <a:pt x="146" y="65"/>
                        <a:pt x="150" y="54"/>
                      </a:cubicBezTo>
                      <a:cubicBezTo>
                        <a:pt x="151" y="50"/>
                        <a:pt x="154" y="42"/>
                        <a:pt x="154" y="42"/>
                      </a:cubicBezTo>
                      <a:cubicBezTo>
                        <a:pt x="152" y="41"/>
                        <a:pt x="148" y="40"/>
                        <a:pt x="148" y="38"/>
                      </a:cubicBezTo>
                      <a:cubicBezTo>
                        <a:pt x="148" y="36"/>
                        <a:pt x="161" y="33"/>
                        <a:pt x="152" y="32"/>
                      </a:cubicBezTo>
                      <a:lnTo>
                        <a:pt x="158" y="24"/>
                      </a:lnTo>
                      <a:close/>
                    </a:path>
                  </a:pathLst>
                </a:custGeom>
                <a:solidFill>
                  <a:schemeClr val="folHlink"/>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sz="5973" dirty="0"/>
                </a:p>
              </p:txBody>
            </p:sp>
            <p:sp>
              <p:nvSpPr>
                <p:cNvPr id="77" name="Freeform 49"/>
                <p:cNvSpPr>
                  <a:spLocks/>
                </p:cNvSpPr>
                <p:nvPr userDrawn="1"/>
              </p:nvSpPr>
              <p:spPr bwMode="ltGray">
                <a:xfrm>
                  <a:off x="2677" y="233"/>
                  <a:ext cx="14" cy="10"/>
                </a:xfrm>
                <a:custGeom>
                  <a:avLst/>
                  <a:gdLst>
                    <a:gd name="T0" fmla="*/ 0 w 13"/>
                    <a:gd name="T1" fmla="*/ 9 h 13"/>
                    <a:gd name="T2" fmla="*/ 4 w 13"/>
                    <a:gd name="T3" fmla="*/ 13 h 13"/>
                    <a:gd name="T4" fmla="*/ 0 w 13"/>
                    <a:gd name="T5" fmla="*/ 9 h 13"/>
                    <a:gd name="T6" fmla="*/ 0 60000 65536"/>
                    <a:gd name="T7" fmla="*/ 0 60000 65536"/>
                    <a:gd name="T8" fmla="*/ 0 60000 65536"/>
                  </a:gdLst>
                  <a:ahLst/>
                  <a:cxnLst>
                    <a:cxn ang="T6">
                      <a:pos x="T0" y="T1"/>
                    </a:cxn>
                    <a:cxn ang="T7">
                      <a:pos x="T2" y="T3"/>
                    </a:cxn>
                    <a:cxn ang="T8">
                      <a:pos x="T4" y="T5"/>
                    </a:cxn>
                  </a:cxnLst>
                  <a:rect l="0" t="0" r="r" b="b"/>
                  <a:pathLst>
                    <a:path w="13" h="13">
                      <a:moveTo>
                        <a:pt x="0" y="9"/>
                      </a:moveTo>
                      <a:cubicBezTo>
                        <a:pt x="6" y="0"/>
                        <a:pt x="13" y="7"/>
                        <a:pt x="4" y="13"/>
                      </a:cubicBezTo>
                      <a:cubicBezTo>
                        <a:pt x="0" y="6"/>
                        <a:pt x="0" y="5"/>
                        <a:pt x="0" y="9"/>
                      </a:cubicBezTo>
                      <a:close/>
                    </a:path>
                  </a:pathLst>
                </a:custGeom>
                <a:solidFill>
                  <a:schemeClr val="folHlink"/>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sz="5973" dirty="0"/>
                </a:p>
              </p:txBody>
            </p:sp>
            <p:sp>
              <p:nvSpPr>
                <p:cNvPr id="78" name="Freeform 50"/>
                <p:cNvSpPr>
                  <a:spLocks/>
                </p:cNvSpPr>
                <p:nvPr userDrawn="1"/>
              </p:nvSpPr>
              <p:spPr bwMode="ltGray">
                <a:xfrm>
                  <a:off x="1627" y="353"/>
                  <a:ext cx="813" cy="462"/>
                </a:xfrm>
                <a:custGeom>
                  <a:avLst/>
                  <a:gdLst>
                    <a:gd name="T0" fmla="*/ 812 w 812"/>
                    <a:gd name="T1" fmla="*/ 26 h 564"/>
                    <a:gd name="T2" fmla="*/ 778 w 812"/>
                    <a:gd name="T3" fmla="*/ 78 h 564"/>
                    <a:gd name="T4" fmla="*/ 748 w 812"/>
                    <a:gd name="T5" fmla="*/ 122 h 564"/>
                    <a:gd name="T6" fmla="*/ 722 w 812"/>
                    <a:gd name="T7" fmla="*/ 142 h 564"/>
                    <a:gd name="T8" fmla="*/ 634 w 812"/>
                    <a:gd name="T9" fmla="*/ 180 h 564"/>
                    <a:gd name="T10" fmla="*/ 632 w 812"/>
                    <a:gd name="T11" fmla="*/ 210 h 564"/>
                    <a:gd name="T12" fmla="*/ 604 w 812"/>
                    <a:gd name="T13" fmla="*/ 230 h 564"/>
                    <a:gd name="T14" fmla="*/ 620 w 812"/>
                    <a:gd name="T15" fmla="*/ 178 h 564"/>
                    <a:gd name="T16" fmla="*/ 576 w 812"/>
                    <a:gd name="T17" fmla="*/ 188 h 564"/>
                    <a:gd name="T18" fmla="*/ 556 w 812"/>
                    <a:gd name="T19" fmla="*/ 218 h 564"/>
                    <a:gd name="T20" fmla="*/ 596 w 812"/>
                    <a:gd name="T21" fmla="*/ 280 h 564"/>
                    <a:gd name="T22" fmla="*/ 594 w 812"/>
                    <a:gd name="T23" fmla="*/ 368 h 564"/>
                    <a:gd name="T24" fmla="*/ 542 w 812"/>
                    <a:gd name="T25" fmla="*/ 406 h 564"/>
                    <a:gd name="T26" fmla="*/ 522 w 812"/>
                    <a:gd name="T27" fmla="*/ 386 h 564"/>
                    <a:gd name="T28" fmla="*/ 482 w 812"/>
                    <a:gd name="T29" fmla="*/ 348 h 564"/>
                    <a:gd name="T30" fmla="*/ 462 w 812"/>
                    <a:gd name="T31" fmla="*/ 348 h 564"/>
                    <a:gd name="T32" fmla="*/ 450 w 812"/>
                    <a:gd name="T33" fmla="*/ 394 h 564"/>
                    <a:gd name="T34" fmla="*/ 500 w 812"/>
                    <a:gd name="T35" fmla="*/ 464 h 564"/>
                    <a:gd name="T36" fmla="*/ 510 w 812"/>
                    <a:gd name="T37" fmla="*/ 524 h 564"/>
                    <a:gd name="T38" fmla="*/ 526 w 812"/>
                    <a:gd name="T39" fmla="*/ 560 h 564"/>
                    <a:gd name="T40" fmla="*/ 492 w 812"/>
                    <a:gd name="T41" fmla="*/ 544 h 564"/>
                    <a:gd name="T42" fmla="*/ 470 w 812"/>
                    <a:gd name="T43" fmla="*/ 518 h 564"/>
                    <a:gd name="T44" fmla="*/ 422 w 812"/>
                    <a:gd name="T45" fmla="*/ 424 h 564"/>
                    <a:gd name="T46" fmla="*/ 426 w 812"/>
                    <a:gd name="T47" fmla="*/ 310 h 564"/>
                    <a:gd name="T48" fmla="*/ 422 w 812"/>
                    <a:gd name="T49" fmla="*/ 268 h 564"/>
                    <a:gd name="T50" fmla="*/ 412 w 812"/>
                    <a:gd name="T51" fmla="*/ 276 h 564"/>
                    <a:gd name="T52" fmla="*/ 386 w 812"/>
                    <a:gd name="T53" fmla="*/ 266 h 564"/>
                    <a:gd name="T54" fmla="*/ 360 w 812"/>
                    <a:gd name="T55" fmla="*/ 170 h 564"/>
                    <a:gd name="T56" fmla="*/ 330 w 812"/>
                    <a:gd name="T57" fmla="*/ 166 h 564"/>
                    <a:gd name="T58" fmla="*/ 288 w 812"/>
                    <a:gd name="T59" fmla="*/ 172 h 564"/>
                    <a:gd name="T60" fmla="*/ 242 w 812"/>
                    <a:gd name="T61" fmla="*/ 232 h 564"/>
                    <a:gd name="T62" fmla="*/ 196 w 812"/>
                    <a:gd name="T63" fmla="*/ 268 h 564"/>
                    <a:gd name="T64" fmla="*/ 184 w 812"/>
                    <a:gd name="T65" fmla="*/ 274 h 564"/>
                    <a:gd name="T66" fmla="*/ 160 w 812"/>
                    <a:gd name="T67" fmla="*/ 328 h 564"/>
                    <a:gd name="T68" fmla="*/ 152 w 812"/>
                    <a:gd name="T69" fmla="*/ 354 h 564"/>
                    <a:gd name="T70" fmla="*/ 128 w 812"/>
                    <a:gd name="T71" fmla="*/ 404 h 564"/>
                    <a:gd name="T72" fmla="*/ 94 w 812"/>
                    <a:gd name="T73" fmla="*/ 392 h 564"/>
                    <a:gd name="T74" fmla="*/ 66 w 812"/>
                    <a:gd name="T75" fmla="*/ 258 h 564"/>
                    <a:gd name="T76" fmla="*/ 72 w 812"/>
                    <a:gd name="T77" fmla="*/ 156 h 564"/>
                    <a:gd name="T78" fmla="*/ 44 w 812"/>
                    <a:gd name="T79" fmla="*/ 180 h 564"/>
                    <a:gd name="T80" fmla="*/ 20 w 812"/>
                    <a:gd name="T81" fmla="*/ 150 h 564"/>
                    <a:gd name="T82" fmla="*/ 24 w 812"/>
                    <a:gd name="T83" fmla="*/ 138 h 564"/>
                    <a:gd name="T84" fmla="*/ 0 w 812"/>
                    <a:gd name="T85" fmla="*/ 92 h 564"/>
                    <a:gd name="T86" fmla="*/ 798 w 812"/>
                    <a:gd name="T87" fmla="*/ 6 h 56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812" h="564">
                      <a:moveTo>
                        <a:pt x="798" y="6"/>
                      </a:moveTo>
                      <a:cubicBezTo>
                        <a:pt x="801" y="15"/>
                        <a:pt x="809" y="16"/>
                        <a:pt x="812" y="26"/>
                      </a:cubicBezTo>
                      <a:cubicBezTo>
                        <a:pt x="809" y="36"/>
                        <a:pt x="801" y="41"/>
                        <a:pt x="796" y="50"/>
                      </a:cubicBezTo>
                      <a:cubicBezTo>
                        <a:pt x="791" y="61"/>
                        <a:pt x="788" y="71"/>
                        <a:pt x="778" y="78"/>
                      </a:cubicBezTo>
                      <a:cubicBezTo>
                        <a:pt x="773" y="85"/>
                        <a:pt x="771" y="88"/>
                        <a:pt x="774" y="96"/>
                      </a:cubicBezTo>
                      <a:cubicBezTo>
                        <a:pt x="767" y="107"/>
                        <a:pt x="758" y="114"/>
                        <a:pt x="748" y="122"/>
                      </a:cubicBezTo>
                      <a:cubicBezTo>
                        <a:pt x="744" y="125"/>
                        <a:pt x="736" y="130"/>
                        <a:pt x="736" y="130"/>
                      </a:cubicBezTo>
                      <a:cubicBezTo>
                        <a:pt x="740" y="141"/>
                        <a:pt x="731" y="140"/>
                        <a:pt x="722" y="142"/>
                      </a:cubicBezTo>
                      <a:cubicBezTo>
                        <a:pt x="716" y="148"/>
                        <a:pt x="712" y="151"/>
                        <a:pt x="704" y="154"/>
                      </a:cubicBezTo>
                      <a:cubicBezTo>
                        <a:pt x="686" y="150"/>
                        <a:pt x="650" y="169"/>
                        <a:pt x="634" y="180"/>
                      </a:cubicBezTo>
                      <a:cubicBezTo>
                        <a:pt x="636" y="189"/>
                        <a:pt x="631" y="193"/>
                        <a:pt x="640" y="196"/>
                      </a:cubicBezTo>
                      <a:cubicBezTo>
                        <a:pt x="643" y="205"/>
                        <a:pt x="640" y="207"/>
                        <a:pt x="632" y="210"/>
                      </a:cubicBezTo>
                      <a:cubicBezTo>
                        <a:pt x="626" y="219"/>
                        <a:pt x="623" y="226"/>
                        <a:pt x="614" y="232"/>
                      </a:cubicBezTo>
                      <a:cubicBezTo>
                        <a:pt x="611" y="231"/>
                        <a:pt x="606" y="233"/>
                        <a:pt x="604" y="230"/>
                      </a:cubicBezTo>
                      <a:cubicBezTo>
                        <a:pt x="599" y="220"/>
                        <a:pt x="610" y="199"/>
                        <a:pt x="620" y="196"/>
                      </a:cubicBezTo>
                      <a:cubicBezTo>
                        <a:pt x="623" y="187"/>
                        <a:pt x="617" y="187"/>
                        <a:pt x="620" y="178"/>
                      </a:cubicBezTo>
                      <a:cubicBezTo>
                        <a:pt x="617" y="164"/>
                        <a:pt x="609" y="168"/>
                        <a:pt x="598" y="172"/>
                      </a:cubicBezTo>
                      <a:cubicBezTo>
                        <a:pt x="592" y="180"/>
                        <a:pt x="585" y="185"/>
                        <a:pt x="576" y="188"/>
                      </a:cubicBezTo>
                      <a:cubicBezTo>
                        <a:pt x="572" y="194"/>
                        <a:pt x="568" y="200"/>
                        <a:pt x="564" y="206"/>
                      </a:cubicBezTo>
                      <a:cubicBezTo>
                        <a:pt x="561" y="210"/>
                        <a:pt x="556" y="218"/>
                        <a:pt x="556" y="218"/>
                      </a:cubicBezTo>
                      <a:cubicBezTo>
                        <a:pt x="558" y="234"/>
                        <a:pt x="559" y="243"/>
                        <a:pt x="572" y="252"/>
                      </a:cubicBezTo>
                      <a:cubicBezTo>
                        <a:pt x="579" y="262"/>
                        <a:pt x="586" y="273"/>
                        <a:pt x="596" y="280"/>
                      </a:cubicBezTo>
                      <a:cubicBezTo>
                        <a:pt x="598" y="286"/>
                        <a:pt x="602" y="298"/>
                        <a:pt x="602" y="298"/>
                      </a:cubicBezTo>
                      <a:cubicBezTo>
                        <a:pt x="601" y="308"/>
                        <a:pt x="599" y="361"/>
                        <a:pt x="594" y="368"/>
                      </a:cubicBezTo>
                      <a:cubicBezTo>
                        <a:pt x="590" y="374"/>
                        <a:pt x="576" y="378"/>
                        <a:pt x="570" y="382"/>
                      </a:cubicBezTo>
                      <a:cubicBezTo>
                        <a:pt x="563" y="393"/>
                        <a:pt x="550" y="396"/>
                        <a:pt x="542" y="406"/>
                      </a:cubicBezTo>
                      <a:cubicBezTo>
                        <a:pt x="536" y="413"/>
                        <a:pt x="539" y="417"/>
                        <a:pt x="530" y="420"/>
                      </a:cubicBezTo>
                      <a:cubicBezTo>
                        <a:pt x="526" y="408"/>
                        <a:pt x="538" y="391"/>
                        <a:pt x="522" y="386"/>
                      </a:cubicBezTo>
                      <a:cubicBezTo>
                        <a:pt x="516" y="377"/>
                        <a:pt x="510" y="364"/>
                        <a:pt x="502" y="356"/>
                      </a:cubicBezTo>
                      <a:cubicBezTo>
                        <a:pt x="497" y="341"/>
                        <a:pt x="505" y="360"/>
                        <a:pt x="482" y="348"/>
                      </a:cubicBezTo>
                      <a:cubicBezTo>
                        <a:pt x="478" y="346"/>
                        <a:pt x="478" y="339"/>
                        <a:pt x="474" y="336"/>
                      </a:cubicBezTo>
                      <a:cubicBezTo>
                        <a:pt x="470" y="323"/>
                        <a:pt x="466" y="342"/>
                        <a:pt x="462" y="348"/>
                      </a:cubicBezTo>
                      <a:cubicBezTo>
                        <a:pt x="460" y="358"/>
                        <a:pt x="456" y="363"/>
                        <a:pt x="454" y="374"/>
                      </a:cubicBezTo>
                      <a:cubicBezTo>
                        <a:pt x="457" y="383"/>
                        <a:pt x="455" y="387"/>
                        <a:pt x="450" y="394"/>
                      </a:cubicBezTo>
                      <a:cubicBezTo>
                        <a:pt x="454" y="399"/>
                        <a:pt x="464" y="411"/>
                        <a:pt x="466" y="418"/>
                      </a:cubicBezTo>
                      <a:cubicBezTo>
                        <a:pt x="474" y="443"/>
                        <a:pt x="472" y="458"/>
                        <a:pt x="500" y="464"/>
                      </a:cubicBezTo>
                      <a:cubicBezTo>
                        <a:pt x="507" y="469"/>
                        <a:pt x="510" y="474"/>
                        <a:pt x="516" y="480"/>
                      </a:cubicBezTo>
                      <a:cubicBezTo>
                        <a:pt x="511" y="494"/>
                        <a:pt x="513" y="509"/>
                        <a:pt x="510" y="524"/>
                      </a:cubicBezTo>
                      <a:cubicBezTo>
                        <a:pt x="512" y="537"/>
                        <a:pt x="511" y="541"/>
                        <a:pt x="522" y="548"/>
                      </a:cubicBezTo>
                      <a:cubicBezTo>
                        <a:pt x="523" y="552"/>
                        <a:pt x="525" y="556"/>
                        <a:pt x="526" y="560"/>
                      </a:cubicBezTo>
                      <a:cubicBezTo>
                        <a:pt x="527" y="564"/>
                        <a:pt x="514" y="556"/>
                        <a:pt x="514" y="556"/>
                      </a:cubicBezTo>
                      <a:cubicBezTo>
                        <a:pt x="502" y="564"/>
                        <a:pt x="501" y="551"/>
                        <a:pt x="492" y="544"/>
                      </a:cubicBezTo>
                      <a:cubicBezTo>
                        <a:pt x="488" y="541"/>
                        <a:pt x="480" y="536"/>
                        <a:pt x="480" y="536"/>
                      </a:cubicBezTo>
                      <a:cubicBezTo>
                        <a:pt x="471" y="522"/>
                        <a:pt x="474" y="529"/>
                        <a:pt x="470" y="518"/>
                      </a:cubicBezTo>
                      <a:cubicBezTo>
                        <a:pt x="467" y="491"/>
                        <a:pt x="461" y="446"/>
                        <a:pt x="436" y="430"/>
                      </a:cubicBezTo>
                      <a:cubicBezTo>
                        <a:pt x="428" y="433"/>
                        <a:pt x="425" y="433"/>
                        <a:pt x="422" y="424"/>
                      </a:cubicBezTo>
                      <a:cubicBezTo>
                        <a:pt x="427" y="404"/>
                        <a:pt x="432" y="383"/>
                        <a:pt x="438" y="364"/>
                      </a:cubicBezTo>
                      <a:cubicBezTo>
                        <a:pt x="436" y="343"/>
                        <a:pt x="431" y="330"/>
                        <a:pt x="426" y="310"/>
                      </a:cubicBezTo>
                      <a:cubicBezTo>
                        <a:pt x="429" y="302"/>
                        <a:pt x="425" y="300"/>
                        <a:pt x="422" y="292"/>
                      </a:cubicBezTo>
                      <a:cubicBezTo>
                        <a:pt x="424" y="282"/>
                        <a:pt x="428" y="277"/>
                        <a:pt x="422" y="268"/>
                      </a:cubicBezTo>
                      <a:cubicBezTo>
                        <a:pt x="420" y="269"/>
                        <a:pt x="418" y="269"/>
                        <a:pt x="416" y="270"/>
                      </a:cubicBezTo>
                      <a:cubicBezTo>
                        <a:pt x="414" y="272"/>
                        <a:pt x="414" y="275"/>
                        <a:pt x="412" y="276"/>
                      </a:cubicBezTo>
                      <a:cubicBezTo>
                        <a:pt x="408" y="278"/>
                        <a:pt x="400" y="280"/>
                        <a:pt x="400" y="280"/>
                      </a:cubicBezTo>
                      <a:cubicBezTo>
                        <a:pt x="394" y="274"/>
                        <a:pt x="389" y="274"/>
                        <a:pt x="386" y="266"/>
                      </a:cubicBezTo>
                      <a:cubicBezTo>
                        <a:pt x="391" y="251"/>
                        <a:pt x="379" y="206"/>
                        <a:pt x="364" y="196"/>
                      </a:cubicBezTo>
                      <a:cubicBezTo>
                        <a:pt x="357" y="186"/>
                        <a:pt x="358" y="182"/>
                        <a:pt x="360" y="170"/>
                      </a:cubicBezTo>
                      <a:cubicBezTo>
                        <a:pt x="358" y="160"/>
                        <a:pt x="356" y="147"/>
                        <a:pt x="346" y="144"/>
                      </a:cubicBezTo>
                      <a:cubicBezTo>
                        <a:pt x="343" y="154"/>
                        <a:pt x="338" y="160"/>
                        <a:pt x="330" y="166"/>
                      </a:cubicBezTo>
                      <a:cubicBezTo>
                        <a:pt x="323" y="164"/>
                        <a:pt x="308" y="160"/>
                        <a:pt x="308" y="160"/>
                      </a:cubicBezTo>
                      <a:cubicBezTo>
                        <a:pt x="296" y="162"/>
                        <a:pt x="297" y="166"/>
                        <a:pt x="288" y="172"/>
                      </a:cubicBezTo>
                      <a:cubicBezTo>
                        <a:pt x="284" y="185"/>
                        <a:pt x="282" y="191"/>
                        <a:pt x="268" y="196"/>
                      </a:cubicBezTo>
                      <a:cubicBezTo>
                        <a:pt x="264" y="200"/>
                        <a:pt x="243" y="231"/>
                        <a:pt x="242" y="232"/>
                      </a:cubicBezTo>
                      <a:cubicBezTo>
                        <a:pt x="231" y="239"/>
                        <a:pt x="215" y="247"/>
                        <a:pt x="206" y="256"/>
                      </a:cubicBezTo>
                      <a:cubicBezTo>
                        <a:pt x="202" y="260"/>
                        <a:pt x="200" y="265"/>
                        <a:pt x="196" y="268"/>
                      </a:cubicBezTo>
                      <a:cubicBezTo>
                        <a:pt x="194" y="269"/>
                        <a:pt x="192" y="269"/>
                        <a:pt x="190" y="270"/>
                      </a:cubicBezTo>
                      <a:cubicBezTo>
                        <a:pt x="188" y="271"/>
                        <a:pt x="186" y="272"/>
                        <a:pt x="184" y="274"/>
                      </a:cubicBezTo>
                      <a:cubicBezTo>
                        <a:pt x="180" y="278"/>
                        <a:pt x="172" y="286"/>
                        <a:pt x="172" y="286"/>
                      </a:cubicBezTo>
                      <a:cubicBezTo>
                        <a:pt x="167" y="300"/>
                        <a:pt x="165" y="314"/>
                        <a:pt x="160" y="328"/>
                      </a:cubicBezTo>
                      <a:cubicBezTo>
                        <a:pt x="158" y="335"/>
                        <a:pt x="156" y="341"/>
                        <a:pt x="154" y="348"/>
                      </a:cubicBezTo>
                      <a:cubicBezTo>
                        <a:pt x="153" y="350"/>
                        <a:pt x="152" y="354"/>
                        <a:pt x="152" y="354"/>
                      </a:cubicBezTo>
                      <a:cubicBezTo>
                        <a:pt x="152" y="359"/>
                        <a:pt x="156" y="384"/>
                        <a:pt x="146" y="392"/>
                      </a:cubicBezTo>
                      <a:cubicBezTo>
                        <a:pt x="141" y="397"/>
                        <a:pt x="128" y="404"/>
                        <a:pt x="128" y="404"/>
                      </a:cubicBezTo>
                      <a:cubicBezTo>
                        <a:pt x="125" y="412"/>
                        <a:pt x="122" y="421"/>
                        <a:pt x="114" y="424"/>
                      </a:cubicBezTo>
                      <a:cubicBezTo>
                        <a:pt x="100" y="419"/>
                        <a:pt x="97" y="405"/>
                        <a:pt x="94" y="392"/>
                      </a:cubicBezTo>
                      <a:cubicBezTo>
                        <a:pt x="86" y="362"/>
                        <a:pt x="82" y="332"/>
                        <a:pt x="72" y="302"/>
                      </a:cubicBezTo>
                      <a:cubicBezTo>
                        <a:pt x="71" y="281"/>
                        <a:pt x="70" y="275"/>
                        <a:pt x="66" y="258"/>
                      </a:cubicBezTo>
                      <a:cubicBezTo>
                        <a:pt x="66" y="251"/>
                        <a:pt x="68" y="219"/>
                        <a:pt x="64" y="208"/>
                      </a:cubicBezTo>
                      <a:cubicBezTo>
                        <a:pt x="70" y="191"/>
                        <a:pt x="66" y="173"/>
                        <a:pt x="72" y="156"/>
                      </a:cubicBezTo>
                      <a:cubicBezTo>
                        <a:pt x="66" y="139"/>
                        <a:pt x="60" y="168"/>
                        <a:pt x="56" y="172"/>
                      </a:cubicBezTo>
                      <a:cubicBezTo>
                        <a:pt x="53" y="175"/>
                        <a:pt x="44" y="180"/>
                        <a:pt x="44" y="180"/>
                      </a:cubicBezTo>
                      <a:cubicBezTo>
                        <a:pt x="35" y="177"/>
                        <a:pt x="28" y="173"/>
                        <a:pt x="24" y="162"/>
                      </a:cubicBezTo>
                      <a:cubicBezTo>
                        <a:pt x="23" y="158"/>
                        <a:pt x="20" y="150"/>
                        <a:pt x="20" y="150"/>
                      </a:cubicBezTo>
                      <a:cubicBezTo>
                        <a:pt x="30" y="148"/>
                        <a:pt x="30" y="143"/>
                        <a:pt x="38" y="138"/>
                      </a:cubicBezTo>
                      <a:cubicBezTo>
                        <a:pt x="35" y="128"/>
                        <a:pt x="31" y="133"/>
                        <a:pt x="24" y="138"/>
                      </a:cubicBezTo>
                      <a:cubicBezTo>
                        <a:pt x="15" y="135"/>
                        <a:pt x="15" y="132"/>
                        <a:pt x="18" y="124"/>
                      </a:cubicBezTo>
                      <a:cubicBezTo>
                        <a:pt x="11" y="114"/>
                        <a:pt x="9" y="101"/>
                        <a:pt x="0" y="92"/>
                      </a:cubicBezTo>
                      <a:lnTo>
                        <a:pt x="76" y="0"/>
                      </a:lnTo>
                      <a:lnTo>
                        <a:pt x="798" y="6"/>
                      </a:lnTo>
                      <a:close/>
                    </a:path>
                  </a:pathLst>
                </a:custGeom>
                <a:solidFill>
                  <a:schemeClr val="folHlink"/>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sz="5973" dirty="0"/>
                </a:p>
              </p:txBody>
            </p:sp>
            <p:sp>
              <p:nvSpPr>
                <p:cNvPr id="79" name="Freeform 51"/>
                <p:cNvSpPr>
                  <a:spLocks/>
                </p:cNvSpPr>
                <p:nvPr userDrawn="1"/>
              </p:nvSpPr>
              <p:spPr bwMode="ltGray">
                <a:xfrm>
                  <a:off x="1770" y="671"/>
                  <a:ext cx="45" cy="71"/>
                </a:xfrm>
                <a:custGeom>
                  <a:avLst/>
                  <a:gdLst>
                    <a:gd name="T0" fmla="*/ 7 w 43"/>
                    <a:gd name="T1" fmla="*/ 11 h 85"/>
                    <a:gd name="T2" fmla="*/ 17 w 43"/>
                    <a:gd name="T3" fmla="*/ 3 h 85"/>
                    <a:gd name="T4" fmla="*/ 37 w 43"/>
                    <a:gd name="T5" fmla="*/ 33 h 85"/>
                    <a:gd name="T6" fmla="*/ 19 w 43"/>
                    <a:gd name="T7" fmla="*/ 85 h 85"/>
                    <a:gd name="T8" fmla="*/ 1 w 43"/>
                    <a:gd name="T9" fmla="*/ 69 h 85"/>
                    <a:gd name="T10" fmla="*/ 7 w 43"/>
                    <a:gd name="T11" fmla="*/ 11 h 8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85">
                      <a:moveTo>
                        <a:pt x="7" y="11"/>
                      </a:moveTo>
                      <a:cubicBezTo>
                        <a:pt x="4" y="2"/>
                        <a:pt x="9" y="0"/>
                        <a:pt x="17" y="3"/>
                      </a:cubicBezTo>
                      <a:cubicBezTo>
                        <a:pt x="24" y="13"/>
                        <a:pt x="28" y="24"/>
                        <a:pt x="37" y="33"/>
                      </a:cubicBezTo>
                      <a:cubicBezTo>
                        <a:pt x="43" y="52"/>
                        <a:pt x="40" y="78"/>
                        <a:pt x="19" y="85"/>
                      </a:cubicBezTo>
                      <a:cubicBezTo>
                        <a:pt x="6" y="81"/>
                        <a:pt x="5" y="81"/>
                        <a:pt x="1" y="69"/>
                      </a:cubicBezTo>
                      <a:cubicBezTo>
                        <a:pt x="2" y="66"/>
                        <a:pt x="0" y="4"/>
                        <a:pt x="7" y="11"/>
                      </a:cubicBezTo>
                      <a:close/>
                    </a:path>
                  </a:pathLst>
                </a:custGeom>
                <a:solidFill>
                  <a:schemeClr val="folHlink"/>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sz="5973" dirty="0"/>
                </a:p>
              </p:txBody>
            </p:sp>
            <p:sp>
              <p:nvSpPr>
                <p:cNvPr id="80" name="Freeform 52"/>
                <p:cNvSpPr>
                  <a:spLocks/>
                </p:cNvSpPr>
                <p:nvPr userDrawn="1"/>
              </p:nvSpPr>
              <p:spPr bwMode="ltGray">
                <a:xfrm>
                  <a:off x="2394" y="431"/>
                  <a:ext cx="42" cy="59"/>
                </a:xfrm>
                <a:custGeom>
                  <a:avLst/>
                  <a:gdLst>
                    <a:gd name="T0" fmla="*/ 13 w 44"/>
                    <a:gd name="T1" fmla="*/ 28 h 74"/>
                    <a:gd name="T2" fmla="*/ 29 w 44"/>
                    <a:gd name="T3" fmla="*/ 2 h 74"/>
                    <a:gd name="T4" fmla="*/ 43 w 44"/>
                    <a:gd name="T5" fmla="*/ 4 h 74"/>
                    <a:gd name="T6" fmla="*/ 39 w 44"/>
                    <a:gd name="T7" fmla="*/ 26 h 74"/>
                    <a:gd name="T8" fmla="*/ 13 w 44"/>
                    <a:gd name="T9" fmla="*/ 74 h 74"/>
                    <a:gd name="T10" fmla="*/ 7 w 44"/>
                    <a:gd name="T11" fmla="*/ 60 h 74"/>
                    <a:gd name="T12" fmla="*/ 3 w 44"/>
                    <a:gd name="T13" fmla="*/ 36 h 74"/>
                    <a:gd name="T14" fmla="*/ 13 w 44"/>
                    <a:gd name="T15" fmla="*/ 28 h 7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4" h="74">
                      <a:moveTo>
                        <a:pt x="13" y="28"/>
                      </a:moveTo>
                      <a:cubicBezTo>
                        <a:pt x="15" y="13"/>
                        <a:pt x="14" y="7"/>
                        <a:pt x="29" y="2"/>
                      </a:cubicBezTo>
                      <a:cubicBezTo>
                        <a:pt x="34" y="3"/>
                        <a:pt x="40" y="0"/>
                        <a:pt x="43" y="4"/>
                      </a:cubicBezTo>
                      <a:cubicBezTo>
                        <a:pt x="44" y="6"/>
                        <a:pt x="41" y="21"/>
                        <a:pt x="39" y="26"/>
                      </a:cubicBezTo>
                      <a:cubicBezTo>
                        <a:pt x="31" y="43"/>
                        <a:pt x="30" y="63"/>
                        <a:pt x="13" y="74"/>
                      </a:cubicBezTo>
                      <a:cubicBezTo>
                        <a:pt x="4" y="71"/>
                        <a:pt x="4" y="68"/>
                        <a:pt x="7" y="60"/>
                      </a:cubicBezTo>
                      <a:cubicBezTo>
                        <a:pt x="5" y="50"/>
                        <a:pt x="0" y="46"/>
                        <a:pt x="3" y="36"/>
                      </a:cubicBezTo>
                      <a:cubicBezTo>
                        <a:pt x="4" y="32"/>
                        <a:pt x="8" y="23"/>
                        <a:pt x="13" y="28"/>
                      </a:cubicBezTo>
                      <a:close/>
                    </a:path>
                  </a:pathLst>
                </a:custGeom>
                <a:solidFill>
                  <a:schemeClr val="folHlink"/>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sz="5973" dirty="0"/>
                </a:p>
              </p:txBody>
            </p:sp>
            <p:sp>
              <p:nvSpPr>
                <p:cNvPr id="81" name="Freeform 53"/>
                <p:cNvSpPr>
                  <a:spLocks/>
                </p:cNvSpPr>
                <p:nvPr userDrawn="1"/>
              </p:nvSpPr>
              <p:spPr bwMode="ltGray">
                <a:xfrm>
                  <a:off x="2513" y="402"/>
                  <a:ext cx="21" cy="24"/>
                </a:xfrm>
                <a:custGeom>
                  <a:avLst/>
                  <a:gdLst>
                    <a:gd name="T0" fmla="*/ 7 w 20"/>
                    <a:gd name="T1" fmla="*/ 16 h 30"/>
                    <a:gd name="T2" fmla="*/ 5 w 20"/>
                    <a:gd name="T3" fmla="*/ 30 h 30"/>
                    <a:gd name="T4" fmla="*/ 7 w 20"/>
                    <a:gd name="T5" fmla="*/ 16 h 30"/>
                    <a:gd name="T6" fmla="*/ 0 60000 65536"/>
                    <a:gd name="T7" fmla="*/ 0 60000 65536"/>
                    <a:gd name="T8" fmla="*/ 0 60000 65536"/>
                  </a:gdLst>
                  <a:ahLst/>
                  <a:cxnLst>
                    <a:cxn ang="T6">
                      <a:pos x="T0" y="T1"/>
                    </a:cxn>
                    <a:cxn ang="T7">
                      <a:pos x="T2" y="T3"/>
                    </a:cxn>
                    <a:cxn ang="T8">
                      <a:pos x="T4" y="T5"/>
                    </a:cxn>
                  </a:cxnLst>
                  <a:rect l="0" t="0" r="r" b="b"/>
                  <a:pathLst>
                    <a:path w="20" h="30">
                      <a:moveTo>
                        <a:pt x="7" y="16"/>
                      </a:moveTo>
                      <a:cubicBezTo>
                        <a:pt x="18" y="0"/>
                        <a:pt x="20" y="20"/>
                        <a:pt x="5" y="30"/>
                      </a:cubicBezTo>
                      <a:cubicBezTo>
                        <a:pt x="0" y="23"/>
                        <a:pt x="1" y="22"/>
                        <a:pt x="7" y="16"/>
                      </a:cubicBezTo>
                      <a:close/>
                    </a:path>
                  </a:pathLst>
                </a:custGeom>
                <a:solidFill>
                  <a:schemeClr val="folHlink"/>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sz="5973" dirty="0"/>
                </a:p>
              </p:txBody>
            </p:sp>
            <p:sp>
              <p:nvSpPr>
                <p:cNvPr id="82" name="Freeform 54"/>
                <p:cNvSpPr>
                  <a:spLocks/>
                </p:cNvSpPr>
                <p:nvPr userDrawn="1"/>
              </p:nvSpPr>
              <p:spPr bwMode="ltGray">
                <a:xfrm>
                  <a:off x="333" y="169"/>
                  <a:ext cx="1015" cy="866"/>
                </a:xfrm>
                <a:custGeom>
                  <a:avLst/>
                  <a:gdLst>
                    <a:gd name="T0" fmla="*/ 481 w 682"/>
                    <a:gd name="T1" fmla="*/ 464 h 557"/>
                    <a:gd name="T2" fmla="*/ 486 w 682"/>
                    <a:gd name="T3" fmla="*/ 451 h 557"/>
                    <a:gd name="T4" fmla="*/ 500 w 682"/>
                    <a:gd name="T5" fmla="*/ 413 h 557"/>
                    <a:gd name="T6" fmla="*/ 309 w 682"/>
                    <a:gd name="T7" fmla="*/ 287 h 557"/>
                    <a:gd name="T8" fmla="*/ 282 w 682"/>
                    <a:gd name="T9" fmla="*/ 346 h 557"/>
                    <a:gd name="T10" fmla="*/ 303 w 682"/>
                    <a:gd name="T11" fmla="*/ 556 h 557"/>
                    <a:gd name="T12" fmla="*/ 282 w 682"/>
                    <a:gd name="T13" fmla="*/ 494 h 557"/>
                    <a:gd name="T14" fmla="*/ 242 w 682"/>
                    <a:gd name="T15" fmla="*/ 439 h 557"/>
                    <a:gd name="T16" fmla="*/ 245 w 682"/>
                    <a:gd name="T17" fmla="*/ 413 h 557"/>
                    <a:gd name="T18" fmla="*/ 247 w 682"/>
                    <a:gd name="T19" fmla="*/ 394 h 557"/>
                    <a:gd name="T20" fmla="*/ 220 w 682"/>
                    <a:gd name="T21" fmla="*/ 375 h 557"/>
                    <a:gd name="T22" fmla="*/ 194 w 682"/>
                    <a:gd name="T23" fmla="*/ 346 h 557"/>
                    <a:gd name="T24" fmla="*/ 148 w 682"/>
                    <a:gd name="T25" fmla="*/ 354 h 557"/>
                    <a:gd name="T26" fmla="*/ 126 w 682"/>
                    <a:gd name="T27" fmla="*/ 365 h 557"/>
                    <a:gd name="T28" fmla="*/ 78 w 682"/>
                    <a:gd name="T29" fmla="*/ 365 h 557"/>
                    <a:gd name="T30" fmla="*/ 22 w 682"/>
                    <a:gd name="T31" fmla="*/ 312 h 557"/>
                    <a:gd name="T32" fmla="*/ 11 w 682"/>
                    <a:gd name="T33" fmla="*/ 295 h 557"/>
                    <a:gd name="T34" fmla="*/ 0 w 682"/>
                    <a:gd name="T35" fmla="*/ 264 h 557"/>
                    <a:gd name="T36" fmla="*/ 24 w 682"/>
                    <a:gd name="T37" fmla="*/ 213 h 557"/>
                    <a:gd name="T38" fmla="*/ 32 w 682"/>
                    <a:gd name="T39" fmla="*/ 181 h 557"/>
                    <a:gd name="T40" fmla="*/ 51 w 682"/>
                    <a:gd name="T41" fmla="*/ 143 h 557"/>
                    <a:gd name="T42" fmla="*/ 81 w 682"/>
                    <a:gd name="T43" fmla="*/ 116 h 557"/>
                    <a:gd name="T44" fmla="*/ 167 w 682"/>
                    <a:gd name="T45" fmla="*/ 67 h 557"/>
                    <a:gd name="T46" fmla="*/ 220 w 682"/>
                    <a:gd name="T47" fmla="*/ 30 h 557"/>
                    <a:gd name="T48" fmla="*/ 258 w 682"/>
                    <a:gd name="T49" fmla="*/ 6 h 557"/>
                    <a:gd name="T50" fmla="*/ 363 w 682"/>
                    <a:gd name="T51" fmla="*/ 2 h 557"/>
                    <a:gd name="T52" fmla="*/ 398 w 682"/>
                    <a:gd name="T53" fmla="*/ 0 h 557"/>
                    <a:gd name="T54" fmla="*/ 384 w 682"/>
                    <a:gd name="T55" fmla="*/ 34 h 557"/>
                    <a:gd name="T56" fmla="*/ 443 w 682"/>
                    <a:gd name="T57" fmla="*/ 84 h 557"/>
                    <a:gd name="T58" fmla="*/ 497 w 682"/>
                    <a:gd name="T59" fmla="*/ 74 h 557"/>
                    <a:gd name="T60" fmla="*/ 529 w 682"/>
                    <a:gd name="T61" fmla="*/ 82 h 557"/>
                    <a:gd name="T62" fmla="*/ 559 w 682"/>
                    <a:gd name="T63" fmla="*/ 97 h 557"/>
                    <a:gd name="T64" fmla="*/ 572 w 682"/>
                    <a:gd name="T65" fmla="*/ 188 h 557"/>
                    <a:gd name="T66" fmla="*/ 572 w 682"/>
                    <a:gd name="T67" fmla="*/ 240 h 557"/>
                    <a:gd name="T68" fmla="*/ 599 w 682"/>
                    <a:gd name="T69" fmla="*/ 283 h 557"/>
                    <a:gd name="T70" fmla="*/ 645 w 682"/>
                    <a:gd name="T71" fmla="*/ 300 h 557"/>
                    <a:gd name="T72" fmla="*/ 680 w 682"/>
                    <a:gd name="T73" fmla="*/ 295 h 557"/>
                    <a:gd name="T74" fmla="*/ 664 w 682"/>
                    <a:gd name="T75" fmla="*/ 340 h 557"/>
                    <a:gd name="T76" fmla="*/ 599 w 682"/>
                    <a:gd name="T77" fmla="*/ 407 h 557"/>
                    <a:gd name="T78" fmla="*/ 548 w 682"/>
                    <a:gd name="T79" fmla="*/ 485 h 557"/>
                    <a:gd name="T80" fmla="*/ 556 w 682"/>
                    <a:gd name="T81" fmla="*/ 508 h 557"/>
                    <a:gd name="T82" fmla="*/ 435 w 682"/>
                    <a:gd name="T83" fmla="*/ 556 h 55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682" h="557">
                      <a:moveTo>
                        <a:pt x="435" y="556"/>
                      </a:moveTo>
                      <a:lnTo>
                        <a:pt x="481" y="464"/>
                      </a:lnTo>
                      <a:lnTo>
                        <a:pt x="473" y="449"/>
                      </a:lnTo>
                      <a:lnTo>
                        <a:pt x="486" y="451"/>
                      </a:lnTo>
                      <a:lnTo>
                        <a:pt x="495" y="441"/>
                      </a:lnTo>
                      <a:lnTo>
                        <a:pt x="500" y="413"/>
                      </a:lnTo>
                      <a:lnTo>
                        <a:pt x="500" y="371"/>
                      </a:lnTo>
                      <a:lnTo>
                        <a:pt x="309" y="287"/>
                      </a:lnTo>
                      <a:lnTo>
                        <a:pt x="296" y="308"/>
                      </a:lnTo>
                      <a:lnTo>
                        <a:pt x="282" y="346"/>
                      </a:lnTo>
                      <a:lnTo>
                        <a:pt x="396" y="557"/>
                      </a:lnTo>
                      <a:lnTo>
                        <a:pt x="303" y="556"/>
                      </a:lnTo>
                      <a:lnTo>
                        <a:pt x="304" y="536"/>
                      </a:lnTo>
                      <a:cubicBezTo>
                        <a:pt x="284" y="520"/>
                        <a:pt x="296" y="510"/>
                        <a:pt x="282" y="494"/>
                      </a:cubicBezTo>
                      <a:cubicBezTo>
                        <a:pt x="276" y="475"/>
                        <a:pt x="267" y="468"/>
                        <a:pt x="253" y="451"/>
                      </a:cubicBezTo>
                      <a:cubicBezTo>
                        <a:pt x="249" y="447"/>
                        <a:pt x="245" y="443"/>
                        <a:pt x="242" y="439"/>
                      </a:cubicBezTo>
                      <a:lnTo>
                        <a:pt x="237" y="432"/>
                      </a:lnTo>
                      <a:cubicBezTo>
                        <a:pt x="237" y="432"/>
                        <a:pt x="245" y="413"/>
                        <a:pt x="245" y="413"/>
                      </a:cubicBezTo>
                      <a:cubicBezTo>
                        <a:pt x="247" y="409"/>
                        <a:pt x="250" y="401"/>
                        <a:pt x="250" y="401"/>
                      </a:cubicBezTo>
                      <a:cubicBezTo>
                        <a:pt x="249" y="399"/>
                        <a:pt x="247" y="397"/>
                        <a:pt x="247" y="394"/>
                      </a:cubicBezTo>
                      <a:cubicBezTo>
                        <a:pt x="248" y="390"/>
                        <a:pt x="253" y="382"/>
                        <a:pt x="253" y="382"/>
                      </a:cubicBezTo>
                      <a:cubicBezTo>
                        <a:pt x="243" y="370"/>
                        <a:pt x="237" y="371"/>
                        <a:pt x="220" y="375"/>
                      </a:cubicBezTo>
                      <a:cubicBezTo>
                        <a:pt x="217" y="371"/>
                        <a:pt x="210" y="369"/>
                        <a:pt x="207" y="365"/>
                      </a:cubicBezTo>
                      <a:cubicBezTo>
                        <a:pt x="185" y="337"/>
                        <a:pt x="216" y="363"/>
                        <a:pt x="194" y="346"/>
                      </a:cubicBezTo>
                      <a:cubicBezTo>
                        <a:pt x="167" y="349"/>
                        <a:pt x="179" y="346"/>
                        <a:pt x="156" y="352"/>
                      </a:cubicBezTo>
                      <a:cubicBezTo>
                        <a:pt x="153" y="353"/>
                        <a:pt x="148" y="354"/>
                        <a:pt x="148" y="354"/>
                      </a:cubicBezTo>
                      <a:cubicBezTo>
                        <a:pt x="146" y="356"/>
                        <a:pt x="145" y="359"/>
                        <a:pt x="142" y="361"/>
                      </a:cubicBezTo>
                      <a:cubicBezTo>
                        <a:pt x="138" y="363"/>
                        <a:pt x="126" y="365"/>
                        <a:pt x="126" y="365"/>
                      </a:cubicBezTo>
                      <a:cubicBezTo>
                        <a:pt x="105" y="354"/>
                        <a:pt x="116" y="355"/>
                        <a:pt x="94" y="361"/>
                      </a:cubicBezTo>
                      <a:cubicBezTo>
                        <a:pt x="89" y="362"/>
                        <a:pt x="78" y="365"/>
                        <a:pt x="78" y="365"/>
                      </a:cubicBezTo>
                      <a:cubicBezTo>
                        <a:pt x="62" y="383"/>
                        <a:pt x="46" y="346"/>
                        <a:pt x="35" y="337"/>
                      </a:cubicBezTo>
                      <a:cubicBezTo>
                        <a:pt x="32" y="330"/>
                        <a:pt x="24" y="320"/>
                        <a:pt x="22" y="312"/>
                      </a:cubicBezTo>
                      <a:cubicBezTo>
                        <a:pt x="20" y="308"/>
                        <a:pt x="22" y="303"/>
                        <a:pt x="19" y="300"/>
                      </a:cubicBezTo>
                      <a:cubicBezTo>
                        <a:pt x="17" y="297"/>
                        <a:pt x="13" y="297"/>
                        <a:pt x="11" y="295"/>
                      </a:cubicBezTo>
                      <a:cubicBezTo>
                        <a:pt x="3" y="277"/>
                        <a:pt x="15" y="306"/>
                        <a:pt x="5" y="276"/>
                      </a:cubicBezTo>
                      <a:cubicBezTo>
                        <a:pt x="4" y="272"/>
                        <a:pt x="0" y="264"/>
                        <a:pt x="0" y="264"/>
                      </a:cubicBezTo>
                      <a:cubicBezTo>
                        <a:pt x="3" y="253"/>
                        <a:pt x="2" y="248"/>
                        <a:pt x="13" y="243"/>
                      </a:cubicBezTo>
                      <a:cubicBezTo>
                        <a:pt x="20" y="221"/>
                        <a:pt x="17" y="231"/>
                        <a:pt x="24" y="213"/>
                      </a:cubicBezTo>
                      <a:cubicBezTo>
                        <a:pt x="26" y="209"/>
                        <a:pt x="30" y="200"/>
                        <a:pt x="30" y="200"/>
                      </a:cubicBezTo>
                      <a:cubicBezTo>
                        <a:pt x="26" y="192"/>
                        <a:pt x="24" y="191"/>
                        <a:pt x="32" y="181"/>
                      </a:cubicBezTo>
                      <a:cubicBezTo>
                        <a:pt x="36" y="177"/>
                        <a:pt x="43" y="169"/>
                        <a:pt x="43" y="169"/>
                      </a:cubicBezTo>
                      <a:cubicBezTo>
                        <a:pt x="37" y="155"/>
                        <a:pt x="36" y="153"/>
                        <a:pt x="51" y="143"/>
                      </a:cubicBezTo>
                      <a:cubicBezTo>
                        <a:pt x="56" y="140"/>
                        <a:pt x="67" y="135"/>
                        <a:pt x="67" y="135"/>
                      </a:cubicBezTo>
                      <a:cubicBezTo>
                        <a:pt x="73" y="129"/>
                        <a:pt x="75" y="122"/>
                        <a:pt x="81" y="116"/>
                      </a:cubicBezTo>
                      <a:cubicBezTo>
                        <a:pt x="89" y="107"/>
                        <a:pt x="102" y="105"/>
                        <a:pt x="113" y="99"/>
                      </a:cubicBezTo>
                      <a:cubicBezTo>
                        <a:pt x="125" y="85"/>
                        <a:pt x="149" y="76"/>
                        <a:pt x="167" y="67"/>
                      </a:cubicBezTo>
                      <a:cubicBezTo>
                        <a:pt x="174" y="59"/>
                        <a:pt x="175" y="50"/>
                        <a:pt x="188" y="46"/>
                      </a:cubicBezTo>
                      <a:cubicBezTo>
                        <a:pt x="198" y="39"/>
                        <a:pt x="208" y="36"/>
                        <a:pt x="220" y="30"/>
                      </a:cubicBezTo>
                      <a:cubicBezTo>
                        <a:pt x="223" y="28"/>
                        <a:pt x="228" y="25"/>
                        <a:pt x="228" y="25"/>
                      </a:cubicBezTo>
                      <a:cubicBezTo>
                        <a:pt x="237" y="16"/>
                        <a:pt x="245" y="10"/>
                        <a:pt x="258" y="6"/>
                      </a:cubicBezTo>
                      <a:cubicBezTo>
                        <a:pt x="269" y="31"/>
                        <a:pt x="301" y="6"/>
                        <a:pt x="320" y="4"/>
                      </a:cubicBezTo>
                      <a:cubicBezTo>
                        <a:pt x="334" y="3"/>
                        <a:pt x="349" y="3"/>
                        <a:pt x="363" y="2"/>
                      </a:cubicBezTo>
                      <a:cubicBezTo>
                        <a:pt x="369" y="3"/>
                        <a:pt x="376" y="5"/>
                        <a:pt x="382" y="4"/>
                      </a:cubicBezTo>
                      <a:cubicBezTo>
                        <a:pt x="387" y="4"/>
                        <a:pt x="398" y="0"/>
                        <a:pt x="398" y="0"/>
                      </a:cubicBezTo>
                      <a:cubicBezTo>
                        <a:pt x="415" y="8"/>
                        <a:pt x="406" y="16"/>
                        <a:pt x="400" y="30"/>
                      </a:cubicBezTo>
                      <a:cubicBezTo>
                        <a:pt x="398" y="34"/>
                        <a:pt x="384" y="34"/>
                        <a:pt x="384" y="34"/>
                      </a:cubicBezTo>
                      <a:cubicBezTo>
                        <a:pt x="379" y="47"/>
                        <a:pt x="398" y="51"/>
                        <a:pt x="411" y="55"/>
                      </a:cubicBezTo>
                      <a:cubicBezTo>
                        <a:pt x="419" y="72"/>
                        <a:pt x="421" y="79"/>
                        <a:pt x="443" y="84"/>
                      </a:cubicBezTo>
                      <a:cubicBezTo>
                        <a:pt x="461" y="71"/>
                        <a:pt x="435" y="65"/>
                        <a:pt x="468" y="57"/>
                      </a:cubicBezTo>
                      <a:cubicBezTo>
                        <a:pt x="482" y="61"/>
                        <a:pt x="485" y="70"/>
                        <a:pt x="497" y="74"/>
                      </a:cubicBezTo>
                      <a:cubicBezTo>
                        <a:pt x="505" y="76"/>
                        <a:pt x="513" y="78"/>
                        <a:pt x="521" y="80"/>
                      </a:cubicBezTo>
                      <a:cubicBezTo>
                        <a:pt x="524" y="81"/>
                        <a:pt x="529" y="82"/>
                        <a:pt x="529" y="82"/>
                      </a:cubicBezTo>
                      <a:cubicBezTo>
                        <a:pt x="547" y="78"/>
                        <a:pt x="547" y="76"/>
                        <a:pt x="562" y="84"/>
                      </a:cubicBezTo>
                      <a:cubicBezTo>
                        <a:pt x="566" y="95"/>
                        <a:pt x="565" y="86"/>
                        <a:pt x="559" y="97"/>
                      </a:cubicBezTo>
                      <a:cubicBezTo>
                        <a:pt x="557" y="101"/>
                        <a:pt x="554" y="110"/>
                        <a:pt x="554" y="110"/>
                      </a:cubicBezTo>
                      <a:cubicBezTo>
                        <a:pt x="556" y="132"/>
                        <a:pt x="556" y="168"/>
                        <a:pt x="572" y="188"/>
                      </a:cubicBezTo>
                      <a:cubicBezTo>
                        <a:pt x="568" y="198"/>
                        <a:pt x="564" y="208"/>
                        <a:pt x="562" y="219"/>
                      </a:cubicBezTo>
                      <a:cubicBezTo>
                        <a:pt x="564" y="227"/>
                        <a:pt x="569" y="233"/>
                        <a:pt x="572" y="240"/>
                      </a:cubicBezTo>
                      <a:cubicBezTo>
                        <a:pt x="573" y="247"/>
                        <a:pt x="572" y="254"/>
                        <a:pt x="575" y="259"/>
                      </a:cubicBezTo>
                      <a:cubicBezTo>
                        <a:pt x="577" y="263"/>
                        <a:pt x="595" y="272"/>
                        <a:pt x="599" y="283"/>
                      </a:cubicBezTo>
                      <a:cubicBezTo>
                        <a:pt x="594" y="295"/>
                        <a:pt x="603" y="306"/>
                        <a:pt x="618" y="310"/>
                      </a:cubicBezTo>
                      <a:cubicBezTo>
                        <a:pt x="630" y="307"/>
                        <a:pt x="638" y="308"/>
                        <a:pt x="645" y="300"/>
                      </a:cubicBezTo>
                      <a:cubicBezTo>
                        <a:pt x="660" y="302"/>
                        <a:pt x="663" y="303"/>
                        <a:pt x="672" y="293"/>
                      </a:cubicBezTo>
                      <a:cubicBezTo>
                        <a:pt x="675" y="294"/>
                        <a:pt x="679" y="293"/>
                        <a:pt x="680" y="295"/>
                      </a:cubicBezTo>
                      <a:cubicBezTo>
                        <a:pt x="682" y="301"/>
                        <a:pt x="674" y="321"/>
                        <a:pt x="672" y="327"/>
                      </a:cubicBezTo>
                      <a:cubicBezTo>
                        <a:pt x="668" y="340"/>
                        <a:pt x="671" y="326"/>
                        <a:pt x="664" y="340"/>
                      </a:cubicBezTo>
                      <a:cubicBezTo>
                        <a:pt x="652" y="360"/>
                        <a:pt x="646" y="381"/>
                        <a:pt x="621" y="394"/>
                      </a:cubicBezTo>
                      <a:cubicBezTo>
                        <a:pt x="614" y="402"/>
                        <a:pt x="609" y="402"/>
                        <a:pt x="599" y="407"/>
                      </a:cubicBezTo>
                      <a:cubicBezTo>
                        <a:pt x="590" y="418"/>
                        <a:pt x="579" y="429"/>
                        <a:pt x="567" y="439"/>
                      </a:cubicBezTo>
                      <a:cubicBezTo>
                        <a:pt x="560" y="454"/>
                        <a:pt x="555" y="470"/>
                        <a:pt x="548" y="485"/>
                      </a:cubicBezTo>
                      <a:cubicBezTo>
                        <a:pt x="549" y="489"/>
                        <a:pt x="550" y="492"/>
                        <a:pt x="551" y="496"/>
                      </a:cubicBezTo>
                      <a:cubicBezTo>
                        <a:pt x="552" y="500"/>
                        <a:pt x="556" y="508"/>
                        <a:pt x="556" y="508"/>
                      </a:cubicBezTo>
                      <a:cubicBezTo>
                        <a:pt x="559" y="524"/>
                        <a:pt x="562" y="546"/>
                        <a:pt x="576" y="557"/>
                      </a:cubicBezTo>
                      <a:lnTo>
                        <a:pt x="435" y="556"/>
                      </a:lnTo>
                      <a:close/>
                    </a:path>
                  </a:pathLst>
                </a:custGeom>
                <a:solidFill>
                  <a:schemeClr val="folHlink"/>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sz="5973" dirty="0"/>
                </a:p>
              </p:txBody>
            </p:sp>
            <p:sp>
              <p:nvSpPr>
                <p:cNvPr id="83" name="Freeform 55"/>
                <p:cNvSpPr>
                  <a:spLocks/>
                </p:cNvSpPr>
                <p:nvPr userDrawn="1"/>
              </p:nvSpPr>
              <p:spPr bwMode="ltGray">
                <a:xfrm>
                  <a:off x="727" y="495"/>
                  <a:ext cx="382" cy="540"/>
                </a:xfrm>
                <a:custGeom>
                  <a:avLst/>
                  <a:gdLst>
                    <a:gd name="T0" fmla="*/ 243 w 257"/>
                    <a:gd name="T1" fmla="*/ 347 h 347"/>
                    <a:gd name="T2" fmla="*/ 233 w 257"/>
                    <a:gd name="T3" fmla="*/ 301 h 347"/>
                    <a:gd name="T4" fmla="*/ 217 w 257"/>
                    <a:gd name="T5" fmla="*/ 288 h 347"/>
                    <a:gd name="T6" fmla="*/ 215 w 257"/>
                    <a:gd name="T7" fmla="*/ 269 h 347"/>
                    <a:gd name="T8" fmla="*/ 209 w 257"/>
                    <a:gd name="T9" fmla="*/ 254 h 347"/>
                    <a:gd name="T10" fmla="*/ 209 w 257"/>
                    <a:gd name="T11" fmla="*/ 229 h 347"/>
                    <a:gd name="T12" fmla="*/ 207 w 257"/>
                    <a:gd name="T13" fmla="*/ 214 h 347"/>
                    <a:gd name="T14" fmla="*/ 228 w 257"/>
                    <a:gd name="T15" fmla="*/ 202 h 347"/>
                    <a:gd name="T16" fmla="*/ 257 w 257"/>
                    <a:gd name="T17" fmla="*/ 197 h 347"/>
                    <a:gd name="T18" fmla="*/ 257 w 257"/>
                    <a:gd name="T19" fmla="*/ 136 h 347"/>
                    <a:gd name="T20" fmla="*/ 54 w 257"/>
                    <a:gd name="T21" fmla="*/ 96 h 347"/>
                    <a:gd name="T22" fmla="*/ 32 w 257"/>
                    <a:gd name="T23" fmla="*/ 98 h 347"/>
                    <a:gd name="T24" fmla="*/ 16 w 257"/>
                    <a:gd name="T25" fmla="*/ 102 h 347"/>
                    <a:gd name="T26" fmla="*/ 0 w 257"/>
                    <a:gd name="T27" fmla="*/ 149 h 347"/>
                    <a:gd name="T28" fmla="*/ 93 w 257"/>
                    <a:gd name="T29" fmla="*/ 346 h 347"/>
                    <a:gd name="T30" fmla="*/ 243 w 257"/>
                    <a:gd name="T31" fmla="*/ 347 h 34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57" h="347">
                      <a:moveTo>
                        <a:pt x="243" y="347"/>
                      </a:moveTo>
                      <a:lnTo>
                        <a:pt x="233" y="301"/>
                      </a:lnTo>
                      <a:lnTo>
                        <a:pt x="217" y="288"/>
                      </a:lnTo>
                      <a:lnTo>
                        <a:pt x="215" y="269"/>
                      </a:lnTo>
                      <a:lnTo>
                        <a:pt x="209" y="254"/>
                      </a:lnTo>
                      <a:lnTo>
                        <a:pt x="209" y="229"/>
                      </a:lnTo>
                      <a:lnTo>
                        <a:pt x="207" y="214"/>
                      </a:lnTo>
                      <a:lnTo>
                        <a:pt x="228" y="202"/>
                      </a:lnTo>
                      <a:lnTo>
                        <a:pt x="257" y="197"/>
                      </a:lnTo>
                      <a:lnTo>
                        <a:pt x="257" y="136"/>
                      </a:lnTo>
                      <a:cubicBezTo>
                        <a:pt x="209" y="119"/>
                        <a:pt x="13" y="0"/>
                        <a:pt x="54" y="96"/>
                      </a:cubicBezTo>
                      <a:cubicBezTo>
                        <a:pt x="36" y="106"/>
                        <a:pt x="57" y="97"/>
                        <a:pt x="32" y="98"/>
                      </a:cubicBezTo>
                      <a:cubicBezTo>
                        <a:pt x="27" y="99"/>
                        <a:pt x="16" y="102"/>
                        <a:pt x="16" y="102"/>
                      </a:cubicBezTo>
                      <a:lnTo>
                        <a:pt x="0" y="149"/>
                      </a:lnTo>
                      <a:lnTo>
                        <a:pt x="93" y="346"/>
                      </a:lnTo>
                      <a:lnTo>
                        <a:pt x="243" y="347"/>
                      </a:lnTo>
                      <a:close/>
                    </a:path>
                  </a:pathLst>
                </a:custGeom>
                <a:solidFill>
                  <a:schemeClr val="folHlink"/>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sz="5973" dirty="0"/>
                </a:p>
              </p:txBody>
            </p:sp>
            <p:sp>
              <p:nvSpPr>
                <p:cNvPr id="84" name="Freeform 56"/>
                <p:cNvSpPr>
                  <a:spLocks/>
                </p:cNvSpPr>
                <p:nvPr userDrawn="1"/>
              </p:nvSpPr>
              <p:spPr bwMode="ltGray">
                <a:xfrm>
                  <a:off x="1400" y="896"/>
                  <a:ext cx="16" cy="29"/>
                </a:xfrm>
                <a:custGeom>
                  <a:avLst/>
                  <a:gdLst>
                    <a:gd name="T0" fmla="*/ 7 w 19"/>
                    <a:gd name="T1" fmla="*/ 25 h 37"/>
                    <a:gd name="T2" fmla="*/ 19 w 19"/>
                    <a:gd name="T3" fmla="*/ 21 h 37"/>
                    <a:gd name="T4" fmla="*/ 7 w 19"/>
                    <a:gd name="T5" fmla="*/ 25 h 37"/>
                    <a:gd name="T6" fmla="*/ 0 60000 65536"/>
                    <a:gd name="T7" fmla="*/ 0 60000 65536"/>
                    <a:gd name="T8" fmla="*/ 0 60000 65536"/>
                  </a:gdLst>
                  <a:ahLst/>
                  <a:cxnLst>
                    <a:cxn ang="T6">
                      <a:pos x="T0" y="T1"/>
                    </a:cxn>
                    <a:cxn ang="T7">
                      <a:pos x="T2" y="T3"/>
                    </a:cxn>
                    <a:cxn ang="T8">
                      <a:pos x="T4" y="T5"/>
                    </a:cxn>
                  </a:cxnLst>
                  <a:rect l="0" t="0" r="r" b="b"/>
                  <a:pathLst>
                    <a:path w="19" h="37">
                      <a:moveTo>
                        <a:pt x="7" y="25"/>
                      </a:moveTo>
                      <a:cubicBezTo>
                        <a:pt x="0" y="4"/>
                        <a:pt x="12" y="0"/>
                        <a:pt x="19" y="21"/>
                      </a:cubicBezTo>
                      <a:cubicBezTo>
                        <a:pt x="14" y="37"/>
                        <a:pt x="18" y="36"/>
                        <a:pt x="7" y="25"/>
                      </a:cubicBezTo>
                      <a:close/>
                    </a:path>
                  </a:pathLst>
                </a:custGeom>
                <a:solidFill>
                  <a:schemeClr val="folHlink"/>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sz="5973" dirty="0"/>
                </a:p>
              </p:txBody>
            </p:sp>
            <p:sp>
              <p:nvSpPr>
                <p:cNvPr id="85" name="Freeform 57"/>
                <p:cNvSpPr>
                  <a:spLocks/>
                </p:cNvSpPr>
                <p:nvPr userDrawn="1"/>
              </p:nvSpPr>
              <p:spPr bwMode="ltGray">
                <a:xfrm>
                  <a:off x="1379" y="617"/>
                  <a:ext cx="21" cy="17"/>
                </a:xfrm>
                <a:custGeom>
                  <a:avLst/>
                  <a:gdLst>
                    <a:gd name="T0" fmla="*/ 12 w 22"/>
                    <a:gd name="T1" fmla="*/ 12 h 20"/>
                    <a:gd name="T2" fmla="*/ 16 w 22"/>
                    <a:gd name="T3" fmla="*/ 0 h 20"/>
                    <a:gd name="T4" fmla="*/ 20 w 22"/>
                    <a:gd name="T5" fmla="*/ 12 h 20"/>
                    <a:gd name="T6" fmla="*/ 8 w 22"/>
                    <a:gd name="T7" fmla="*/ 20 h 20"/>
                    <a:gd name="T8" fmla="*/ 12 w 22"/>
                    <a:gd name="T9" fmla="*/ 12 h 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 h="20">
                      <a:moveTo>
                        <a:pt x="12" y="12"/>
                      </a:moveTo>
                      <a:cubicBezTo>
                        <a:pt x="13" y="8"/>
                        <a:pt x="12" y="0"/>
                        <a:pt x="16" y="0"/>
                      </a:cubicBezTo>
                      <a:cubicBezTo>
                        <a:pt x="20" y="0"/>
                        <a:pt x="22" y="8"/>
                        <a:pt x="20" y="12"/>
                      </a:cubicBezTo>
                      <a:cubicBezTo>
                        <a:pt x="18" y="16"/>
                        <a:pt x="12" y="17"/>
                        <a:pt x="8" y="20"/>
                      </a:cubicBezTo>
                      <a:cubicBezTo>
                        <a:pt x="3" y="5"/>
                        <a:pt x="0" y="6"/>
                        <a:pt x="12" y="12"/>
                      </a:cubicBezTo>
                      <a:close/>
                    </a:path>
                  </a:pathLst>
                </a:custGeom>
                <a:solidFill>
                  <a:schemeClr val="folHlink"/>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sz="5973" dirty="0"/>
                </a:p>
              </p:txBody>
            </p:sp>
            <p:sp>
              <p:nvSpPr>
                <p:cNvPr id="86" name="Freeform 58"/>
                <p:cNvSpPr>
                  <a:spLocks/>
                </p:cNvSpPr>
                <p:nvPr userDrawn="1"/>
              </p:nvSpPr>
              <p:spPr bwMode="ltGray">
                <a:xfrm>
                  <a:off x="453" y="275"/>
                  <a:ext cx="58" cy="24"/>
                </a:xfrm>
                <a:custGeom>
                  <a:avLst/>
                  <a:gdLst>
                    <a:gd name="T0" fmla="*/ 24 w 57"/>
                    <a:gd name="T1" fmla="*/ 18 h 30"/>
                    <a:gd name="T2" fmla="*/ 32 w 57"/>
                    <a:gd name="T3" fmla="*/ 6 h 30"/>
                    <a:gd name="T4" fmla="*/ 36 w 57"/>
                    <a:gd name="T5" fmla="*/ 30 h 30"/>
                    <a:gd name="T6" fmla="*/ 24 w 57"/>
                    <a:gd name="T7" fmla="*/ 18 h 3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7" h="30">
                      <a:moveTo>
                        <a:pt x="24" y="18"/>
                      </a:moveTo>
                      <a:cubicBezTo>
                        <a:pt x="0" y="10"/>
                        <a:pt x="9" y="0"/>
                        <a:pt x="32" y="6"/>
                      </a:cubicBezTo>
                      <a:cubicBezTo>
                        <a:pt x="46" y="15"/>
                        <a:pt x="57" y="23"/>
                        <a:pt x="36" y="30"/>
                      </a:cubicBezTo>
                      <a:cubicBezTo>
                        <a:pt x="21" y="25"/>
                        <a:pt x="24" y="30"/>
                        <a:pt x="24" y="18"/>
                      </a:cubicBezTo>
                      <a:close/>
                    </a:path>
                  </a:pathLst>
                </a:custGeom>
                <a:solidFill>
                  <a:schemeClr val="folHlink"/>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sz="5973" dirty="0"/>
                </a:p>
              </p:txBody>
            </p:sp>
            <p:sp>
              <p:nvSpPr>
                <p:cNvPr id="87" name="Freeform 59"/>
                <p:cNvSpPr>
                  <a:spLocks/>
                </p:cNvSpPr>
                <p:nvPr userDrawn="1"/>
              </p:nvSpPr>
              <p:spPr bwMode="ltGray">
                <a:xfrm>
                  <a:off x="1161" y="50"/>
                  <a:ext cx="691" cy="569"/>
                </a:xfrm>
                <a:custGeom>
                  <a:avLst/>
                  <a:gdLst>
                    <a:gd name="T0" fmla="*/ 473 w 693"/>
                    <a:gd name="T1" fmla="*/ 464 h 696"/>
                    <a:gd name="T2" fmla="*/ 393 w 693"/>
                    <a:gd name="T3" fmla="*/ 452 h 696"/>
                    <a:gd name="T4" fmla="*/ 325 w 693"/>
                    <a:gd name="T5" fmla="*/ 412 h 696"/>
                    <a:gd name="T6" fmla="*/ 265 w 693"/>
                    <a:gd name="T7" fmla="*/ 400 h 696"/>
                    <a:gd name="T8" fmla="*/ 237 w 693"/>
                    <a:gd name="T9" fmla="*/ 416 h 696"/>
                    <a:gd name="T10" fmla="*/ 261 w 693"/>
                    <a:gd name="T11" fmla="*/ 428 h 696"/>
                    <a:gd name="T12" fmla="*/ 293 w 693"/>
                    <a:gd name="T13" fmla="*/ 468 h 696"/>
                    <a:gd name="T14" fmla="*/ 321 w 693"/>
                    <a:gd name="T15" fmla="*/ 476 h 696"/>
                    <a:gd name="T16" fmla="*/ 333 w 693"/>
                    <a:gd name="T17" fmla="*/ 536 h 696"/>
                    <a:gd name="T18" fmla="*/ 313 w 693"/>
                    <a:gd name="T19" fmla="*/ 552 h 696"/>
                    <a:gd name="T20" fmla="*/ 261 w 693"/>
                    <a:gd name="T21" fmla="*/ 616 h 696"/>
                    <a:gd name="T22" fmla="*/ 225 w 693"/>
                    <a:gd name="T23" fmla="*/ 628 h 696"/>
                    <a:gd name="T24" fmla="*/ 97 w 693"/>
                    <a:gd name="T25" fmla="*/ 696 h 696"/>
                    <a:gd name="T26" fmla="*/ 77 w 693"/>
                    <a:gd name="T27" fmla="*/ 616 h 696"/>
                    <a:gd name="T28" fmla="*/ 45 w 693"/>
                    <a:gd name="T29" fmla="*/ 524 h 696"/>
                    <a:gd name="T30" fmla="*/ 33 w 693"/>
                    <a:gd name="T31" fmla="*/ 448 h 696"/>
                    <a:gd name="T32" fmla="*/ 53 w 693"/>
                    <a:gd name="T33" fmla="*/ 344 h 696"/>
                    <a:gd name="T34" fmla="*/ 17 w 693"/>
                    <a:gd name="T35" fmla="*/ 392 h 696"/>
                    <a:gd name="T36" fmla="*/ 81 w 693"/>
                    <a:gd name="T37" fmla="*/ 280 h 696"/>
                    <a:gd name="T38" fmla="*/ 113 w 693"/>
                    <a:gd name="T39" fmla="*/ 204 h 696"/>
                    <a:gd name="T40" fmla="*/ 37 w 693"/>
                    <a:gd name="T41" fmla="*/ 204 h 696"/>
                    <a:gd name="T42" fmla="*/ 1 w 693"/>
                    <a:gd name="T43" fmla="*/ 196 h 696"/>
                    <a:gd name="T44" fmla="*/ 25 w 693"/>
                    <a:gd name="T45" fmla="*/ 140 h 696"/>
                    <a:gd name="T46" fmla="*/ 97 w 693"/>
                    <a:gd name="T47" fmla="*/ 112 h 696"/>
                    <a:gd name="T48" fmla="*/ 221 w 693"/>
                    <a:gd name="T49" fmla="*/ 124 h 696"/>
                    <a:gd name="T50" fmla="*/ 229 w 693"/>
                    <a:gd name="T51" fmla="*/ 64 h 696"/>
                    <a:gd name="T52" fmla="*/ 261 w 693"/>
                    <a:gd name="T53" fmla="*/ 0 h 696"/>
                    <a:gd name="T54" fmla="*/ 357 w 693"/>
                    <a:gd name="T55" fmla="*/ 44 h 696"/>
                    <a:gd name="T56" fmla="*/ 329 w 693"/>
                    <a:gd name="T57" fmla="*/ 88 h 696"/>
                    <a:gd name="T58" fmla="*/ 301 w 693"/>
                    <a:gd name="T59" fmla="*/ 176 h 696"/>
                    <a:gd name="T60" fmla="*/ 361 w 693"/>
                    <a:gd name="T61" fmla="*/ 192 h 696"/>
                    <a:gd name="T62" fmla="*/ 373 w 693"/>
                    <a:gd name="T63" fmla="*/ 136 h 696"/>
                    <a:gd name="T64" fmla="*/ 417 w 693"/>
                    <a:gd name="T65" fmla="*/ 92 h 696"/>
                    <a:gd name="T66" fmla="*/ 497 w 693"/>
                    <a:gd name="T67" fmla="*/ 88 h 696"/>
                    <a:gd name="T68" fmla="*/ 529 w 693"/>
                    <a:gd name="T69" fmla="*/ 52 h 696"/>
                    <a:gd name="T70" fmla="*/ 541 w 693"/>
                    <a:gd name="T71" fmla="*/ 460 h 69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93" h="696">
                      <a:moveTo>
                        <a:pt x="541" y="460"/>
                      </a:moveTo>
                      <a:lnTo>
                        <a:pt x="473" y="464"/>
                      </a:lnTo>
                      <a:lnTo>
                        <a:pt x="441" y="452"/>
                      </a:lnTo>
                      <a:lnTo>
                        <a:pt x="393" y="452"/>
                      </a:lnTo>
                      <a:cubicBezTo>
                        <a:pt x="365" y="448"/>
                        <a:pt x="360" y="444"/>
                        <a:pt x="337" y="436"/>
                      </a:cubicBezTo>
                      <a:cubicBezTo>
                        <a:pt x="336" y="432"/>
                        <a:pt x="330" y="413"/>
                        <a:pt x="325" y="412"/>
                      </a:cubicBezTo>
                      <a:cubicBezTo>
                        <a:pt x="317" y="411"/>
                        <a:pt x="301" y="420"/>
                        <a:pt x="301" y="420"/>
                      </a:cubicBezTo>
                      <a:cubicBezTo>
                        <a:pt x="289" y="412"/>
                        <a:pt x="277" y="408"/>
                        <a:pt x="265" y="400"/>
                      </a:cubicBezTo>
                      <a:cubicBezTo>
                        <a:pt x="252" y="380"/>
                        <a:pt x="256" y="356"/>
                        <a:pt x="233" y="348"/>
                      </a:cubicBezTo>
                      <a:cubicBezTo>
                        <a:pt x="217" y="372"/>
                        <a:pt x="221" y="392"/>
                        <a:pt x="237" y="416"/>
                      </a:cubicBezTo>
                      <a:cubicBezTo>
                        <a:pt x="234" y="428"/>
                        <a:pt x="228" y="445"/>
                        <a:pt x="237" y="444"/>
                      </a:cubicBezTo>
                      <a:cubicBezTo>
                        <a:pt x="247" y="443"/>
                        <a:pt x="261" y="428"/>
                        <a:pt x="261" y="428"/>
                      </a:cubicBezTo>
                      <a:cubicBezTo>
                        <a:pt x="258" y="450"/>
                        <a:pt x="243" y="475"/>
                        <a:pt x="269" y="484"/>
                      </a:cubicBezTo>
                      <a:cubicBezTo>
                        <a:pt x="277" y="479"/>
                        <a:pt x="288" y="476"/>
                        <a:pt x="293" y="468"/>
                      </a:cubicBezTo>
                      <a:cubicBezTo>
                        <a:pt x="302" y="454"/>
                        <a:pt x="303" y="446"/>
                        <a:pt x="317" y="436"/>
                      </a:cubicBezTo>
                      <a:cubicBezTo>
                        <a:pt x="315" y="448"/>
                        <a:pt x="306" y="467"/>
                        <a:pt x="321" y="476"/>
                      </a:cubicBezTo>
                      <a:cubicBezTo>
                        <a:pt x="328" y="480"/>
                        <a:pt x="345" y="484"/>
                        <a:pt x="345" y="484"/>
                      </a:cubicBezTo>
                      <a:cubicBezTo>
                        <a:pt x="382" y="472"/>
                        <a:pt x="347" y="527"/>
                        <a:pt x="333" y="536"/>
                      </a:cubicBezTo>
                      <a:cubicBezTo>
                        <a:pt x="330" y="540"/>
                        <a:pt x="329" y="545"/>
                        <a:pt x="325" y="548"/>
                      </a:cubicBezTo>
                      <a:cubicBezTo>
                        <a:pt x="322" y="551"/>
                        <a:pt x="316" y="549"/>
                        <a:pt x="313" y="552"/>
                      </a:cubicBezTo>
                      <a:cubicBezTo>
                        <a:pt x="300" y="565"/>
                        <a:pt x="320" y="575"/>
                        <a:pt x="293" y="584"/>
                      </a:cubicBezTo>
                      <a:cubicBezTo>
                        <a:pt x="286" y="595"/>
                        <a:pt x="272" y="610"/>
                        <a:pt x="261" y="616"/>
                      </a:cubicBezTo>
                      <a:cubicBezTo>
                        <a:pt x="254" y="620"/>
                        <a:pt x="245" y="621"/>
                        <a:pt x="237" y="624"/>
                      </a:cubicBezTo>
                      <a:cubicBezTo>
                        <a:pt x="233" y="625"/>
                        <a:pt x="225" y="628"/>
                        <a:pt x="225" y="628"/>
                      </a:cubicBezTo>
                      <a:cubicBezTo>
                        <a:pt x="215" y="659"/>
                        <a:pt x="212" y="652"/>
                        <a:pt x="173" y="656"/>
                      </a:cubicBezTo>
                      <a:cubicBezTo>
                        <a:pt x="140" y="667"/>
                        <a:pt x="132" y="687"/>
                        <a:pt x="97" y="696"/>
                      </a:cubicBezTo>
                      <a:cubicBezTo>
                        <a:pt x="77" y="691"/>
                        <a:pt x="75" y="687"/>
                        <a:pt x="81" y="668"/>
                      </a:cubicBezTo>
                      <a:cubicBezTo>
                        <a:pt x="77" y="646"/>
                        <a:pt x="72" y="639"/>
                        <a:pt x="77" y="616"/>
                      </a:cubicBezTo>
                      <a:cubicBezTo>
                        <a:pt x="73" y="598"/>
                        <a:pt x="71" y="587"/>
                        <a:pt x="61" y="572"/>
                      </a:cubicBezTo>
                      <a:cubicBezTo>
                        <a:pt x="58" y="551"/>
                        <a:pt x="51" y="543"/>
                        <a:pt x="45" y="524"/>
                      </a:cubicBezTo>
                      <a:cubicBezTo>
                        <a:pt x="52" y="502"/>
                        <a:pt x="58" y="496"/>
                        <a:pt x="49" y="472"/>
                      </a:cubicBezTo>
                      <a:cubicBezTo>
                        <a:pt x="46" y="463"/>
                        <a:pt x="33" y="448"/>
                        <a:pt x="33" y="448"/>
                      </a:cubicBezTo>
                      <a:cubicBezTo>
                        <a:pt x="42" y="422"/>
                        <a:pt x="42" y="408"/>
                        <a:pt x="33" y="380"/>
                      </a:cubicBezTo>
                      <a:cubicBezTo>
                        <a:pt x="49" y="369"/>
                        <a:pt x="48" y="362"/>
                        <a:pt x="53" y="344"/>
                      </a:cubicBezTo>
                      <a:cubicBezTo>
                        <a:pt x="47" y="327"/>
                        <a:pt x="49" y="308"/>
                        <a:pt x="33" y="332"/>
                      </a:cubicBezTo>
                      <a:cubicBezTo>
                        <a:pt x="40" y="353"/>
                        <a:pt x="29" y="374"/>
                        <a:pt x="17" y="392"/>
                      </a:cubicBezTo>
                      <a:cubicBezTo>
                        <a:pt x="6" y="360"/>
                        <a:pt x="10" y="340"/>
                        <a:pt x="13" y="304"/>
                      </a:cubicBezTo>
                      <a:cubicBezTo>
                        <a:pt x="44" y="314"/>
                        <a:pt x="54" y="289"/>
                        <a:pt x="81" y="280"/>
                      </a:cubicBezTo>
                      <a:cubicBezTo>
                        <a:pt x="94" y="261"/>
                        <a:pt x="85" y="242"/>
                        <a:pt x="105" y="228"/>
                      </a:cubicBezTo>
                      <a:cubicBezTo>
                        <a:pt x="108" y="220"/>
                        <a:pt x="110" y="212"/>
                        <a:pt x="113" y="204"/>
                      </a:cubicBezTo>
                      <a:cubicBezTo>
                        <a:pt x="116" y="196"/>
                        <a:pt x="89" y="196"/>
                        <a:pt x="89" y="196"/>
                      </a:cubicBezTo>
                      <a:cubicBezTo>
                        <a:pt x="81" y="221"/>
                        <a:pt x="58" y="211"/>
                        <a:pt x="37" y="204"/>
                      </a:cubicBezTo>
                      <a:cubicBezTo>
                        <a:pt x="33" y="207"/>
                        <a:pt x="30" y="213"/>
                        <a:pt x="25" y="212"/>
                      </a:cubicBezTo>
                      <a:cubicBezTo>
                        <a:pt x="16" y="210"/>
                        <a:pt x="1" y="196"/>
                        <a:pt x="1" y="196"/>
                      </a:cubicBezTo>
                      <a:cubicBezTo>
                        <a:pt x="4" y="186"/>
                        <a:pt x="4" y="174"/>
                        <a:pt x="9" y="164"/>
                      </a:cubicBezTo>
                      <a:cubicBezTo>
                        <a:pt x="13" y="155"/>
                        <a:pt x="25" y="140"/>
                        <a:pt x="25" y="140"/>
                      </a:cubicBezTo>
                      <a:cubicBezTo>
                        <a:pt x="0" y="132"/>
                        <a:pt x="25" y="128"/>
                        <a:pt x="37" y="124"/>
                      </a:cubicBezTo>
                      <a:cubicBezTo>
                        <a:pt x="58" y="131"/>
                        <a:pt x="75" y="116"/>
                        <a:pt x="97" y="112"/>
                      </a:cubicBezTo>
                      <a:cubicBezTo>
                        <a:pt x="135" y="87"/>
                        <a:pt x="159" y="122"/>
                        <a:pt x="197" y="132"/>
                      </a:cubicBezTo>
                      <a:cubicBezTo>
                        <a:pt x="205" y="129"/>
                        <a:pt x="213" y="127"/>
                        <a:pt x="221" y="124"/>
                      </a:cubicBezTo>
                      <a:cubicBezTo>
                        <a:pt x="225" y="123"/>
                        <a:pt x="226" y="147"/>
                        <a:pt x="233" y="120"/>
                      </a:cubicBezTo>
                      <a:lnTo>
                        <a:pt x="229" y="64"/>
                      </a:lnTo>
                      <a:lnTo>
                        <a:pt x="209" y="40"/>
                      </a:lnTo>
                      <a:cubicBezTo>
                        <a:pt x="243" y="21"/>
                        <a:pt x="240" y="21"/>
                        <a:pt x="261" y="0"/>
                      </a:cubicBezTo>
                      <a:cubicBezTo>
                        <a:pt x="297" y="16"/>
                        <a:pt x="333" y="32"/>
                        <a:pt x="369" y="48"/>
                      </a:cubicBezTo>
                      <a:cubicBezTo>
                        <a:pt x="373" y="50"/>
                        <a:pt x="361" y="44"/>
                        <a:pt x="357" y="44"/>
                      </a:cubicBezTo>
                      <a:cubicBezTo>
                        <a:pt x="349" y="45"/>
                        <a:pt x="333" y="52"/>
                        <a:pt x="333" y="52"/>
                      </a:cubicBezTo>
                      <a:cubicBezTo>
                        <a:pt x="322" y="68"/>
                        <a:pt x="318" y="71"/>
                        <a:pt x="329" y="88"/>
                      </a:cubicBezTo>
                      <a:cubicBezTo>
                        <a:pt x="308" y="119"/>
                        <a:pt x="323" y="118"/>
                        <a:pt x="333" y="148"/>
                      </a:cubicBezTo>
                      <a:cubicBezTo>
                        <a:pt x="320" y="157"/>
                        <a:pt x="314" y="167"/>
                        <a:pt x="301" y="176"/>
                      </a:cubicBezTo>
                      <a:cubicBezTo>
                        <a:pt x="306" y="213"/>
                        <a:pt x="303" y="213"/>
                        <a:pt x="337" y="220"/>
                      </a:cubicBezTo>
                      <a:cubicBezTo>
                        <a:pt x="358" y="216"/>
                        <a:pt x="368" y="214"/>
                        <a:pt x="361" y="192"/>
                      </a:cubicBezTo>
                      <a:cubicBezTo>
                        <a:pt x="362" y="177"/>
                        <a:pt x="362" y="162"/>
                        <a:pt x="365" y="148"/>
                      </a:cubicBezTo>
                      <a:cubicBezTo>
                        <a:pt x="366" y="143"/>
                        <a:pt x="369" y="133"/>
                        <a:pt x="373" y="136"/>
                      </a:cubicBezTo>
                      <a:cubicBezTo>
                        <a:pt x="379" y="140"/>
                        <a:pt x="376" y="149"/>
                        <a:pt x="377" y="156"/>
                      </a:cubicBezTo>
                      <a:cubicBezTo>
                        <a:pt x="404" y="147"/>
                        <a:pt x="409" y="116"/>
                        <a:pt x="417" y="92"/>
                      </a:cubicBezTo>
                      <a:cubicBezTo>
                        <a:pt x="422" y="76"/>
                        <a:pt x="453" y="74"/>
                        <a:pt x="465" y="72"/>
                      </a:cubicBezTo>
                      <a:cubicBezTo>
                        <a:pt x="472" y="92"/>
                        <a:pt x="477" y="93"/>
                        <a:pt x="497" y="88"/>
                      </a:cubicBezTo>
                      <a:cubicBezTo>
                        <a:pt x="512" y="78"/>
                        <a:pt x="515" y="74"/>
                        <a:pt x="509" y="56"/>
                      </a:cubicBezTo>
                      <a:cubicBezTo>
                        <a:pt x="523" y="46"/>
                        <a:pt x="517" y="46"/>
                        <a:pt x="529" y="52"/>
                      </a:cubicBezTo>
                      <a:lnTo>
                        <a:pt x="693" y="72"/>
                      </a:lnTo>
                      <a:lnTo>
                        <a:pt x="541" y="460"/>
                      </a:lnTo>
                      <a:close/>
                    </a:path>
                  </a:pathLst>
                </a:custGeom>
                <a:solidFill>
                  <a:schemeClr val="folHlink"/>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sz="5973" dirty="0"/>
                </a:p>
              </p:txBody>
            </p:sp>
            <p:sp>
              <p:nvSpPr>
                <p:cNvPr id="88" name="Freeform 60"/>
                <p:cNvSpPr>
                  <a:spLocks/>
                </p:cNvSpPr>
                <p:nvPr userDrawn="1"/>
              </p:nvSpPr>
              <p:spPr bwMode="ltGray">
                <a:xfrm>
                  <a:off x="689" y="6"/>
                  <a:ext cx="1386" cy="232"/>
                </a:xfrm>
                <a:custGeom>
                  <a:avLst/>
                  <a:gdLst>
                    <a:gd name="T0" fmla="*/ 825 w 931"/>
                    <a:gd name="T1" fmla="*/ 0 h 149"/>
                    <a:gd name="T2" fmla="*/ 143 w 931"/>
                    <a:gd name="T3" fmla="*/ 29 h 149"/>
                    <a:gd name="T4" fmla="*/ 91 w 931"/>
                    <a:gd name="T5" fmla="*/ 42 h 149"/>
                    <a:gd name="T6" fmla="*/ 62 w 931"/>
                    <a:gd name="T7" fmla="*/ 42 h 149"/>
                    <a:gd name="T8" fmla="*/ 22 w 931"/>
                    <a:gd name="T9" fmla="*/ 77 h 149"/>
                    <a:gd name="T10" fmla="*/ 0 w 931"/>
                    <a:gd name="T11" fmla="*/ 105 h 149"/>
                    <a:gd name="T12" fmla="*/ 59 w 931"/>
                    <a:gd name="T13" fmla="*/ 115 h 149"/>
                    <a:gd name="T14" fmla="*/ 97 w 931"/>
                    <a:gd name="T15" fmla="*/ 96 h 149"/>
                    <a:gd name="T16" fmla="*/ 108 w 931"/>
                    <a:gd name="T17" fmla="*/ 84 h 149"/>
                    <a:gd name="T18" fmla="*/ 167 w 931"/>
                    <a:gd name="T19" fmla="*/ 52 h 149"/>
                    <a:gd name="T20" fmla="*/ 215 w 931"/>
                    <a:gd name="T21" fmla="*/ 46 h 149"/>
                    <a:gd name="T22" fmla="*/ 237 w 931"/>
                    <a:gd name="T23" fmla="*/ 94 h 149"/>
                    <a:gd name="T24" fmla="*/ 188 w 931"/>
                    <a:gd name="T25" fmla="*/ 109 h 149"/>
                    <a:gd name="T26" fmla="*/ 231 w 931"/>
                    <a:gd name="T27" fmla="*/ 113 h 149"/>
                    <a:gd name="T28" fmla="*/ 250 w 931"/>
                    <a:gd name="T29" fmla="*/ 90 h 149"/>
                    <a:gd name="T30" fmla="*/ 266 w 931"/>
                    <a:gd name="T31" fmla="*/ 92 h 149"/>
                    <a:gd name="T32" fmla="*/ 253 w 931"/>
                    <a:gd name="T33" fmla="*/ 54 h 149"/>
                    <a:gd name="T34" fmla="*/ 266 w 931"/>
                    <a:gd name="T35" fmla="*/ 44 h 149"/>
                    <a:gd name="T36" fmla="*/ 277 w 931"/>
                    <a:gd name="T37" fmla="*/ 88 h 149"/>
                    <a:gd name="T38" fmla="*/ 266 w 931"/>
                    <a:gd name="T39" fmla="*/ 113 h 149"/>
                    <a:gd name="T40" fmla="*/ 296 w 931"/>
                    <a:gd name="T41" fmla="*/ 130 h 149"/>
                    <a:gd name="T42" fmla="*/ 299 w 931"/>
                    <a:gd name="T43" fmla="*/ 92 h 149"/>
                    <a:gd name="T44" fmla="*/ 331 w 931"/>
                    <a:gd name="T45" fmla="*/ 103 h 149"/>
                    <a:gd name="T46" fmla="*/ 382 w 931"/>
                    <a:gd name="T47" fmla="*/ 73 h 149"/>
                    <a:gd name="T48" fmla="*/ 409 w 931"/>
                    <a:gd name="T49" fmla="*/ 50 h 149"/>
                    <a:gd name="T50" fmla="*/ 439 w 931"/>
                    <a:gd name="T51" fmla="*/ 56 h 149"/>
                    <a:gd name="T52" fmla="*/ 455 w 931"/>
                    <a:gd name="T53" fmla="*/ 50 h 149"/>
                    <a:gd name="T54" fmla="*/ 431 w 931"/>
                    <a:gd name="T55" fmla="*/ 44 h 149"/>
                    <a:gd name="T56" fmla="*/ 474 w 931"/>
                    <a:gd name="T57" fmla="*/ 35 h 149"/>
                    <a:gd name="T58" fmla="*/ 544 w 931"/>
                    <a:gd name="T59" fmla="*/ 54 h 149"/>
                    <a:gd name="T60" fmla="*/ 581 w 931"/>
                    <a:gd name="T61" fmla="*/ 42 h 149"/>
                    <a:gd name="T62" fmla="*/ 584 w 931"/>
                    <a:gd name="T63" fmla="*/ 63 h 149"/>
                    <a:gd name="T64" fmla="*/ 568 w 931"/>
                    <a:gd name="T65" fmla="*/ 101 h 149"/>
                    <a:gd name="T66" fmla="*/ 611 w 931"/>
                    <a:gd name="T67" fmla="*/ 88 h 149"/>
                    <a:gd name="T68" fmla="*/ 624 w 931"/>
                    <a:gd name="T69" fmla="*/ 80 h 149"/>
                    <a:gd name="T70" fmla="*/ 648 w 931"/>
                    <a:gd name="T71" fmla="*/ 61 h 149"/>
                    <a:gd name="T72" fmla="*/ 794 w 931"/>
                    <a:gd name="T73" fmla="*/ 84 h 14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931" h="149">
                      <a:moveTo>
                        <a:pt x="794" y="84"/>
                      </a:moveTo>
                      <a:cubicBezTo>
                        <a:pt x="813" y="72"/>
                        <a:pt x="931" y="14"/>
                        <a:pt x="825" y="0"/>
                      </a:cubicBezTo>
                      <a:lnTo>
                        <a:pt x="159" y="0"/>
                      </a:lnTo>
                      <a:cubicBezTo>
                        <a:pt x="149" y="12"/>
                        <a:pt x="162" y="18"/>
                        <a:pt x="143" y="29"/>
                      </a:cubicBezTo>
                      <a:cubicBezTo>
                        <a:pt x="130" y="44"/>
                        <a:pt x="133" y="39"/>
                        <a:pt x="116" y="48"/>
                      </a:cubicBezTo>
                      <a:cubicBezTo>
                        <a:pt x="108" y="46"/>
                        <a:pt x="100" y="44"/>
                        <a:pt x="91" y="42"/>
                      </a:cubicBezTo>
                      <a:cubicBezTo>
                        <a:pt x="89" y="41"/>
                        <a:pt x="83" y="40"/>
                        <a:pt x="83" y="40"/>
                      </a:cubicBezTo>
                      <a:cubicBezTo>
                        <a:pt x="76" y="40"/>
                        <a:pt x="68" y="39"/>
                        <a:pt x="62" y="42"/>
                      </a:cubicBezTo>
                      <a:cubicBezTo>
                        <a:pt x="54" y="45"/>
                        <a:pt x="46" y="61"/>
                        <a:pt x="38" y="67"/>
                      </a:cubicBezTo>
                      <a:cubicBezTo>
                        <a:pt x="32" y="71"/>
                        <a:pt x="27" y="74"/>
                        <a:pt x="22" y="77"/>
                      </a:cubicBezTo>
                      <a:cubicBezTo>
                        <a:pt x="16" y="81"/>
                        <a:pt x="5" y="86"/>
                        <a:pt x="5" y="86"/>
                      </a:cubicBezTo>
                      <a:cubicBezTo>
                        <a:pt x="9" y="95"/>
                        <a:pt x="7" y="97"/>
                        <a:pt x="0" y="105"/>
                      </a:cubicBezTo>
                      <a:cubicBezTo>
                        <a:pt x="17" y="107"/>
                        <a:pt x="22" y="107"/>
                        <a:pt x="16" y="120"/>
                      </a:cubicBezTo>
                      <a:cubicBezTo>
                        <a:pt x="27" y="122"/>
                        <a:pt x="48" y="116"/>
                        <a:pt x="59" y="115"/>
                      </a:cubicBezTo>
                      <a:cubicBezTo>
                        <a:pt x="71" y="112"/>
                        <a:pt x="73" y="117"/>
                        <a:pt x="83" y="111"/>
                      </a:cubicBezTo>
                      <a:cubicBezTo>
                        <a:pt x="89" y="96"/>
                        <a:pt x="83" y="100"/>
                        <a:pt x="97" y="96"/>
                      </a:cubicBezTo>
                      <a:cubicBezTo>
                        <a:pt x="100" y="94"/>
                        <a:pt x="103" y="93"/>
                        <a:pt x="105" y="90"/>
                      </a:cubicBezTo>
                      <a:cubicBezTo>
                        <a:pt x="106" y="88"/>
                        <a:pt x="106" y="85"/>
                        <a:pt x="108" y="84"/>
                      </a:cubicBezTo>
                      <a:cubicBezTo>
                        <a:pt x="112" y="80"/>
                        <a:pt x="140" y="69"/>
                        <a:pt x="148" y="67"/>
                      </a:cubicBezTo>
                      <a:cubicBezTo>
                        <a:pt x="160" y="52"/>
                        <a:pt x="153" y="56"/>
                        <a:pt x="167" y="52"/>
                      </a:cubicBezTo>
                      <a:cubicBezTo>
                        <a:pt x="178" y="55"/>
                        <a:pt x="179" y="62"/>
                        <a:pt x="191" y="58"/>
                      </a:cubicBezTo>
                      <a:cubicBezTo>
                        <a:pt x="199" y="52"/>
                        <a:pt x="206" y="51"/>
                        <a:pt x="215" y="46"/>
                      </a:cubicBezTo>
                      <a:cubicBezTo>
                        <a:pt x="226" y="58"/>
                        <a:pt x="217" y="46"/>
                        <a:pt x="223" y="69"/>
                      </a:cubicBezTo>
                      <a:cubicBezTo>
                        <a:pt x="226" y="79"/>
                        <a:pt x="233" y="85"/>
                        <a:pt x="237" y="94"/>
                      </a:cubicBezTo>
                      <a:cubicBezTo>
                        <a:pt x="227" y="100"/>
                        <a:pt x="229" y="104"/>
                        <a:pt x="218" y="107"/>
                      </a:cubicBezTo>
                      <a:cubicBezTo>
                        <a:pt x="207" y="120"/>
                        <a:pt x="203" y="113"/>
                        <a:pt x="188" y="109"/>
                      </a:cubicBezTo>
                      <a:cubicBezTo>
                        <a:pt x="191" y="117"/>
                        <a:pt x="200" y="127"/>
                        <a:pt x="210" y="132"/>
                      </a:cubicBezTo>
                      <a:cubicBezTo>
                        <a:pt x="218" y="114"/>
                        <a:pt x="211" y="122"/>
                        <a:pt x="231" y="113"/>
                      </a:cubicBezTo>
                      <a:cubicBezTo>
                        <a:pt x="237" y="111"/>
                        <a:pt x="248" y="105"/>
                        <a:pt x="248" y="105"/>
                      </a:cubicBezTo>
                      <a:cubicBezTo>
                        <a:pt x="248" y="100"/>
                        <a:pt x="246" y="94"/>
                        <a:pt x="250" y="90"/>
                      </a:cubicBezTo>
                      <a:cubicBezTo>
                        <a:pt x="253" y="88"/>
                        <a:pt x="254" y="96"/>
                        <a:pt x="258" y="96"/>
                      </a:cubicBezTo>
                      <a:cubicBezTo>
                        <a:pt x="262" y="97"/>
                        <a:pt x="264" y="94"/>
                        <a:pt x="266" y="92"/>
                      </a:cubicBezTo>
                      <a:cubicBezTo>
                        <a:pt x="262" y="82"/>
                        <a:pt x="252" y="77"/>
                        <a:pt x="248" y="67"/>
                      </a:cubicBezTo>
                      <a:cubicBezTo>
                        <a:pt x="250" y="63"/>
                        <a:pt x="255" y="58"/>
                        <a:pt x="253" y="54"/>
                      </a:cubicBezTo>
                      <a:cubicBezTo>
                        <a:pt x="251" y="50"/>
                        <a:pt x="248" y="42"/>
                        <a:pt x="248" y="42"/>
                      </a:cubicBezTo>
                      <a:cubicBezTo>
                        <a:pt x="256" y="32"/>
                        <a:pt x="259" y="35"/>
                        <a:pt x="266" y="44"/>
                      </a:cubicBezTo>
                      <a:cubicBezTo>
                        <a:pt x="270" y="56"/>
                        <a:pt x="276" y="61"/>
                        <a:pt x="285" y="71"/>
                      </a:cubicBezTo>
                      <a:cubicBezTo>
                        <a:pt x="281" y="81"/>
                        <a:pt x="289" y="82"/>
                        <a:pt x="277" y="88"/>
                      </a:cubicBezTo>
                      <a:cubicBezTo>
                        <a:pt x="262" y="106"/>
                        <a:pt x="278" y="83"/>
                        <a:pt x="274" y="101"/>
                      </a:cubicBezTo>
                      <a:cubicBezTo>
                        <a:pt x="274" y="105"/>
                        <a:pt x="268" y="109"/>
                        <a:pt x="266" y="113"/>
                      </a:cubicBezTo>
                      <a:cubicBezTo>
                        <a:pt x="270" y="122"/>
                        <a:pt x="268" y="125"/>
                        <a:pt x="261" y="132"/>
                      </a:cubicBezTo>
                      <a:cubicBezTo>
                        <a:pt x="268" y="149"/>
                        <a:pt x="282" y="134"/>
                        <a:pt x="296" y="130"/>
                      </a:cubicBezTo>
                      <a:cubicBezTo>
                        <a:pt x="299" y="122"/>
                        <a:pt x="295" y="119"/>
                        <a:pt x="299" y="111"/>
                      </a:cubicBezTo>
                      <a:cubicBezTo>
                        <a:pt x="296" y="105"/>
                        <a:pt x="288" y="97"/>
                        <a:pt x="299" y="92"/>
                      </a:cubicBezTo>
                      <a:cubicBezTo>
                        <a:pt x="303" y="90"/>
                        <a:pt x="315" y="88"/>
                        <a:pt x="315" y="88"/>
                      </a:cubicBezTo>
                      <a:cubicBezTo>
                        <a:pt x="326" y="91"/>
                        <a:pt x="325" y="95"/>
                        <a:pt x="331" y="103"/>
                      </a:cubicBezTo>
                      <a:cubicBezTo>
                        <a:pt x="339" y="84"/>
                        <a:pt x="331" y="90"/>
                        <a:pt x="361" y="92"/>
                      </a:cubicBezTo>
                      <a:cubicBezTo>
                        <a:pt x="355" y="76"/>
                        <a:pt x="365" y="76"/>
                        <a:pt x="382" y="73"/>
                      </a:cubicBezTo>
                      <a:cubicBezTo>
                        <a:pt x="383" y="71"/>
                        <a:pt x="387" y="57"/>
                        <a:pt x="393" y="54"/>
                      </a:cubicBezTo>
                      <a:cubicBezTo>
                        <a:pt x="398" y="52"/>
                        <a:pt x="409" y="50"/>
                        <a:pt x="409" y="50"/>
                      </a:cubicBezTo>
                      <a:cubicBezTo>
                        <a:pt x="430" y="54"/>
                        <a:pt x="413" y="58"/>
                        <a:pt x="431" y="63"/>
                      </a:cubicBezTo>
                      <a:cubicBezTo>
                        <a:pt x="433" y="61"/>
                        <a:pt x="435" y="57"/>
                        <a:pt x="439" y="56"/>
                      </a:cubicBezTo>
                      <a:cubicBezTo>
                        <a:pt x="445" y="55"/>
                        <a:pt x="452" y="61"/>
                        <a:pt x="457" y="58"/>
                      </a:cubicBezTo>
                      <a:cubicBezTo>
                        <a:pt x="461" y="57"/>
                        <a:pt x="457" y="52"/>
                        <a:pt x="455" y="50"/>
                      </a:cubicBezTo>
                      <a:cubicBezTo>
                        <a:pt x="451" y="47"/>
                        <a:pt x="444" y="47"/>
                        <a:pt x="439" y="46"/>
                      </a:cubicBezTo>
                      <a:cubicBezTo>
                        <a:pt x="436" y="45"/>
                        <a:pt x="431" y="44"/>
                        <a:pt x="431" y="44"/>
                      </a:cubicBezTo>
                      <a:cubicBezTo>
                        <a:pt x="440" y="38"/>
                        <a:pt x="443" y="36"/>
                        <a:pt x="455" y="40"/>
                      </a:cubicBezTo>
                      <a:cubicBezTo>
                        <a:pt x="461" y="38"/>
                        <a:pt x="467" y="35"/>
                        <a:pt x="474" y="35"/>
                      </a:cubicBezTo>
                      <a:cubicBezTo>
                        <a:pt x="483" y="36"/>
                        <a:pt x="511" y="43"/>
                        <a:pt x="519" y="46"/>
                      </a:cubicBezTo>
                      <a:cubicBezTo>
                        <a:pt x="527" y="49"/>
                        <a:pt x="544" y="54"/>
                        <a:pt x="544" y="54"/>
                      </a:cubicBezTo>
                      <a:cubicBezTo>
                        <a:pt x="548" y="54"/>
                        <a:pt x="560" y="52"/>
                        <a:pt x="565" y="50"/>
                      </a:cubicBezTo>
                      <a:cubicBezTo>
                        <a:pt x="570" y="47"/>
                        <a:pt x="581" y="42"/>
                        <a:pt x="581" y="42"/>
                      </a:cubicBezTo>
                      <a:cubicBezTo>
                        <a:pt x="585" y="42"/>
                        <a:pt x="598" y="44"/>
                        <a:pt x="600" y="48"/>
                      </a:cubicBezTo>
                      <a:cubicBezTo>
                        <a:pt x="603" y="55"/>
                        <a:pt x="589" y="61"/>
                        <a:pt x="584" y="63"/>
                      </a:cubicBezTo>
                      <a:cubicBezTo>
                        <a:pt x="576" y="69"/>
                        <a:pt x="568" y="69"/>
                        <a:pt x="565" y="77"/>
                      </a:cubicBezTo>
                      <a:cubicBezTo>
                        <a:pt x="568" y="86"/>
                        <a:pt x="564" y="92"/>
                        <a:pt x="568" y="101"/>
                      </a:cubicBezTo>
                      <a:cubicBezTo>
                        <a:pt x="574" y="93"/>
                        <a:pt x="577" y="91"/>
                        <a:pt x="589" y="94"/>
                      </a:cubicBezTo>
                      <a:cubicBezTo>
                        <a:pt x="595" y="108"/>
                        <a:pt x="602" y="93"/>
                        <a:pt x="611" y="88"/>
                      </a:cubicBezTo>
                      <a:cubicBezTo>
                        <a:pt x="613" y="86"/>
                        <a:pt x="613" y="83"/>
                        <a:pt x="616" y="82"/>
                      </a:cubicBezTo>
                      <a:cubicBezTo>
                        <a:pt x="618" y="80"/>
                        <a:pt x="622" y="81"/>
                        <a:pt x="624" y="80"/>
                      </a:cubicBezTo>
                      <a:cubicBezTo>
                        <a:pt x="626" y="78"/>
                        <a:pt x="626" y="75"/>
                        <a:pt x="627" y="73"/>
                      </a:cubicBezTo>
                      <a:cubicBezTo>
                        <a:pt x="632" y="65"/>
                        <a:pt x="638" y="63"/>
                        <a:pt x="648" y="61"/>
                      </a:cubicBezTo>
                      <a:cubicBezTo>
                        <a:pt x="664" y="62"/>
                        <a:pt x="684" y="69"/>
                        <a:pt x="700" y="69"/>
                      </a:cubicBezTo>
                      <a:lnTo>
                        <a:pt x="794" y="84"/>
                      </a:lnTo>
                      <a:close/>
                    </a:path>
                  </a:pathLst>
                </a:custGeom>
                <a:solidFill>
                  <a:schemeClr val="folHlink"/>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sz="5973" dirty="0"/>
                </a:p>
              </p:txBody>
            </p:sp>
            <p:sp>
              <p:nvSpPr>
                <p:cNvPr id="89" name="Freeform 61"/>
                <p:cNvSpPr>
                  <a:spLocks/>
                </p:cNvSpPr>
                <p:nvPr userDrawn="1"/>
              </p:nvSpPr>
              <p:spPr bwMode="ltGray">
                <a:xfrm>
                  <a:off x="971" y="91"/>
                  <a:ext cx="30" cy="25"/>
                </a:xfrm>
                <a:custGeom>
                  <a:avLst/>
                  <a:gdLst>
                    <a:gd name="T0" fmla="*/ 3 w 31"/>
                    <a:gd name="T1" fmla="*/ 28 h 30"/>
                    <a:gd name="T2" fmla="*/ 31 w 31"/>
                    <a:gd name="T3" fmla="*/ 0 h 30"/>
                    <a:gd name="T4" fmla="*/ 19 w 31"/>
                    <a:gd name="T5" fmla="*/ 24 h 30"/>
                    <a:gd name="T6" fmla="*/ 3 w 31"/>
                    <a:gd name="T7" fmla="*/ 28 h 3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1" h="30">
                      <a:moveTo>
                        <a:pt x="3" y="28"/>
                      </a:moveTo>
                      <a:cubicBezTo>
                        <a:pt x="8" y="8"/>
                        <a:pt x="12" y="6"/>
                        <a:pt x="31" y="0"/>
                      </a:cubicBezTo>
                      <a:cubicBezTo>
                        <a:pt x="29" y="5"/>
                        <a:pt x="25" y="22"/>
                        <a:pt x="19" y="24"/>
                      </a:cubicBezTo>
                      <a:cubicBezTo>
                        <a:pt x="0" y="30"/>
                        <a:pt x="3" y="9"/>
                        <a:pt x="3" y="28"/>
                      </a:cubicBezTo>
                      <a:close/>
                    </a:path>
                  </a:pathLst>
                </a:custGeom>
                <a:solidFill>
                  <a:schemeClr val="folHlink"/>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sz="5973" dirty="0"/>
                </a:p>
              </p:txBody>
            </p:sp>
            <p:sp>
              <p:nvSpPr>
                <p:cNvPr id="90" name="Freeform 62"/>
                <p:cNvSpPr>
                  <a:spLocks/>
                </p:cNvSpPr>
                <p:nvPr userDrawn="1"/>
              </p:nvSpPr>
              <p:spPr bwMode="ltGray">
                <a:xfrm>
                  <a:off x="935" y="125"/>
                  <a:ext cx="45" cy="27"/>
                </a:xfrm>
                <a:custGeom>
                  <a:avLst/>
                  <a:gdLst>
                    <a:gd name="T0" fmla="*/ 6 w 44"/>
                    <a:gd name="T1" fmla="*/ 32 h 32"/>
                    <a:gd name="T2" fmla="*/ 22 w 44"/>
                    <a:gd name="T3" fmla="*/ 0 h 32"/>
                    <a:gd name="T4" fmla="*/ 38 w 44"/>
                    <a:gd name="T5" fmla="*/ 4 h 32"/>
                    <a:gd name="T6" fmla="*/ 6 w 44"/>
                    <a:gd name="T7" fmla="*/ 32 h 3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4" h="32">
                      <a:moveTo>
                        <a:pt x="6" y="32"/>
                      </a:moveTo>
                      <a:cubicBezTo>
                        <a:pt x="0" y="14"/>
                        <a:pt x="7" y="10"/>
                        <a:pt x="22" y="0"/>
                      </a:cubicBezTo>
                      <a:cubicBezTo>
                        <a:pt x="27" y="1"/>
                        <a:pt x="35" y="0"/>
                        <a:pt x="38" y="4"/>
                      </a:cubicBezTo>
                      <a:cubicBezTo>
                        <a:pt x="44" y="13"/>
                        <a:pt x="16" y="32"/>
                        <a:pt x="6" y="32"/>
                      </a:cubicBezTo>
                      <a:close/>
                    </a:path>
                  </a:pathLst>
                </a:custGeom>
                <a:solidFill>
                  <a:schemeClr val="folHlink"/>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sz="5973" dirty="0"/>
                </a:p>
              </p:txBody>
            </p:sp>
            <p:sp>
              <p:nvSpPr>
                <p:cNvPr id="91" name="Freeform 63"/>
                <p:cNvSpPr>
                  <a:spLocks/>
                </p:cNvSpPr>
                <p:nvPr userDrawn="1"/>
              </p:nvSpPr>
              <p:spPr bwMode="ltGray">
                <a:xfrm>
                  <a:off x="1081" y="226"/>
                  <a:ext cx="75" cy="14"/>
                </a:xfrm>
                <a:custGeom>
                  <a:avLst/>
                  <a:gdLst>
                    <a:gd name="T0" fmla="*/ 37 w 76"/>
                    <a:gd name="T1" fmla="*/ 18 h 18"/>
                    <a:gd name="T2" fmla="*/ 25 w 76"/>
                    <a:gd name="T3" fmla="*/ 2 h 18"/>
                    <a:gd name="T4" fmla="*/ 37 w 76"/>
                    <a:gd name="T5" fmla="*/ 18 h 18"/>
                    <a:gd name="T6" fmla="*/ 0 60000 65536"/>
                    <a:gd name="T7" fmla="*/ 0 60000 65536"/>
                    <a:gd name="T8" fmla="*/ 0 60000 65536"/>
                  </a:gdLst>
                  <a:ahLst/>
                  <a:cxnLst>
                    <a:cxn ang="T6">
                      <a:pos x="T0" y="T1"/>
                    </a:cxn>
                    <a:cxn ang="T7">
                      <a:pos x="T2" y="T3"/>
                    </a:cxn>
                    <a:cxn ang="T8">
                      <a:pos x="T4" y="T5"/>
                    </a:cxn>
                  </a:cxnLst>
                  <a:rect l="0" t="0" r="r" b="b"/>
                  <a:pathLst>
                    <a:path w="76" h="18">
                      <a:moveTo>
                        <a:pt x="37" y="18"/>
                      </a:moveTo>
                      <a:cubicBezTo>
                        <a:pt x="25" y="14"/>
                        <a:pt x="0" y="10"/>
                        <a:pt x="25" y="2"/>
                      </a:cubicBezTo>
                      <a:cubicBezTo>
                        <a:pt x="76" y="9"/>
                        <a:pt x="46" y="0"/>
                        <a:pt x="37" y="18"/>
                      </a:cubicBezTo>
                      <a:close/>
                    </a:path>
                  </a:pathLst>
                </a:custGeom>
                <a:solidFill>
                  <a:schemeClr val="folHlink"/>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sz="5973" dirty="0"/>
                </a:p>
              </p:txBody>
            </p:sp>
            <p:sp>
              <p:nvSpPr>
                <p:cNvPr id="92" name="Freeform 64"/>
                <p:cNvSpPr>
                  <a:spLocks/>
                </p:cNvSpPr>
                <p:nvPr userDrawn="1"/>
              </p:nvSpPr>
              <p:spPr bwMode="ltGray">
                <a:xfrm>
                  <a:off x="1210" y="223"/>
                  <a:ext cx="42" cy="37"/>
                </a:xfrm>
                <a:custGeom>
                  <a:avLst/>
                  <a:gdLst>
                    <a:gd name="T0" fmla="*/ 0 w 42"/>
                    <a:gd name="T1" fmla="*/ 21 h 44"/>
                    <a:gd name="T2" fmla="*/ 12 w 42"/>
                    <a:gd name="T3" fmla="*/ 9 h 44"/>
                    <a:gd name="T4" fmla="*/ 0 w 42"/>
                    <a:gd name="T5" fmla="*/ 21 h 44"/>
                    <a:gd name="T6" fmla="*/ 0 60000 65536"/>
                    <a:gd name="T7" fmla="*/ 0 60000 65536"/>
                    <a:gd name="T8" fmla="*/ 0 60000 65536"/>
                  </a:gdLst>
                  <a:ahLst/>
                  <a:cxnLst>
                    <a:cxn ang="T6">
                      <a:pos x="T0" y="T1"/>
                    </a:cxn>
                    <a:cxn ang="T7">
                      <a:pos x="T2" y="T3"/>
                    </a:cxn>
                    <a:cxn ang="T8">
                      <a:pos x="T4" y="T5"/>
                    </a:cxn>
                  </a:cxnLst>
                  <a:rect l="0" t="0" r="r" b="b"/>
                  <a:pathLst>
                    <a:path w="42" h="44">
                      <a:moveTo>
                        <a:pt x="0" y="21"/>
                      </a:moveTo>
                      <a:cubicBezTo>
                        <a:pt x="4" y="17"/>
                        <a:pt x="7" y="11"/>
                        <a:pt x="12" y="9"/>
                      </a:cubicBezTo>
                      <a:cubicBezTo>
                        <a:pt x="42" y="0"/>
                        <a:pt x="23" y="44"/>
                        <a:pt x="0" y="21"/>
                      </a:cubicBezTo>
                      <a:close/>
                    </a:path>
                  </a:pathLst>
                </a:custGeom>
                <a:solidFill>
                  <a:schemeClr val="folHlink"/>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sz="5973" dirty="0"/>
                </a:p>
              </p:txBody>
            </p:sp>
            <p:sp>
              <p:nvSpPr>
                <p:cNvPr id="93" name="Freeform 65"/>
                <p:cNvSpPr>
                  <a:spLocks/>
                </p:cNvSpPr>
                <p:nvPr userDrawn="1"/>
              </p:nvSpPr>
              <p:spPr bwMode="ltGray">
                <a:xfrm>
                  <a:off x="865" y="123"/>
                  <a:ext cx="33" cy="24"/>
                </a:xfrm>
                <a:custGeom>
                  <a:avLst/>
                  <a:gdLst>
                    <a:gd name="T0" fmla="*/ 7 w 31"/>
                    <a:gd name="T1" fmla="*/ 22 h 30"/>
                    <a:gd name="T2" fmla="*/ 31 w 31"/>
                    <a:gd name="T3" fmla="*/ 10 h 30"/>
                    <a:gd name="T4" fmla="*/ 7 w 31"/>
                    <a:gd name="T5" fmla="*/ 22 h 30"/>
                    <a:gd name="T6" fmla="*/ 0 60000 65536"/>
                    <a:gd name="T7" fmla="*/ 0 60000 65536"/>
                    <a:gd name="T8" fmla="*/ 0 60000 65536"/>
                  </a:gdLst>
                  <a:ahLst/>
                  <a:cxnLst>
                    <a:cxn ang="T6">
                      <a:pos x="T0" y="T1"/>
                    </a:cxn>
                    <a:cxn ang="T7">
                      <a:pos x="T2" y="T3"/>
                    </a:cxn>
                    <a:cxn ang="T8">
                      <a:pos x="T4" y="T5"/>
                    </a:cxn>
                  </a:cxnLst>
                  <a:rect l="0" t="0" r="r" b="b"/>
                  <a:pathLst>
                    <a:path w="31" h="30">
                      <a:moveTo>
                        <a:pt x="7" y="22"/>
                      </a:moveTo>
                      <a:cubicBezTo>
                        <a:pt x="0" y="0"/>
                        <a:pt x="15" y="6"/>
                        <a:pt x="31" y="10"/>
                      </a:cubicBezTo>
                      <a:cubicBezTo>
                        <a:pt x="14" y="16"/>
                        <a:pt x="15" y="30"/>
                        <a:pt x="7" y="22"/>
                      </a:cubicBezTo>
                      <a:close/>
                    </a:path>
                  </a:pathLst>
                </a:custGeom>
                <a:solidFill>
                  <a:schemeClr val="folHlink"/>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sz="5973" dirty="0"/>
                </a:p>
              </p:txBody>
            </p:sp>
          </p:grpSp>
          <p:grpSp>
            <p:nvGrpSpPr>
              <p:cNvPr id="10" name="Group 159"/>
              <p:cNvGrpSpPr>
                <a:grpSpLocks/>
              </p:cNvGrpSpPr>
              <p:nvPr userDrawn="1"/>
            </p:nvGrpSpPr>
            <p:grpSpPr bwMode="auto">
              <a:xfrm>
                <a:off x="7" y="-154"/>
                <a:ext cx="5739" cy="418"/>
                <a:chOff x="1056" y="111"/>
                <a:chExt cx="2448" cy="418"/>
              </a:xfrm>
            </p:grpSpPr>
            <p:sp>
              <p:nvSpPr>
                <p:cNvPr id="27" name="Line 110"/>
                <p:cNvSpPr>
                  <a:spLocks noChangeShapeType="1"/>
                </p:cNvSpPr>
                <p:nvPr/>
              </p:nvSpPr>
              <p:spPr bwMode="white">
                <a:xfrm>
                  <a:off x="1056" y="332"/>
                  <a:ext cx="2448" cy="0"/>
                </a:xfrm>
                <a:prstGeom prst="line">
                  <a:avLst/>
                </a:prstGeom>
                <a:noFill/>
                <a:ln w="9525">
                  <a:solidFill>
                    <a:schemeClr val="folHlink"/>
                  </a:solidFill>
                  <a:round/>
                  <a:headEnd/>
                  <a:tailEnd/>
                </a:ln>
                <a:extLst>
                  <a:ext uri="{909E8E84-426E-40dd-AFC4-6F175D3DCCD1}">
                    <a14:hiddenFill xmlns:a14="http://schemas.microsoft.com/office/drawing/2010/main" xmlns="">
                      <a:noFill/>
                    </a14:hiddenFill>
                  </a:ext>
                </a:extLst>
              </p:spPr>
              <p:txBody>
                <a:bodyPr wrap="none" anchor="ctr"/>
                <a:lstStyle/>
                <a:p>
                  <a:endParaRPr lang="en-US" sz="5973" dirty="0"/>
                </a:p>
              </p:txBody>
            </p:sp>
            <p:sp>
              <p:nvSpPr>
                <p:cNvPr id="28" name="Line 112"/>
                <p:cNvSpPr>
                  <a:spLocks noChangeShapeType="1"/>
                </p:cNvSpPr>
                <p:nvPr/>
              </p:nvSpPr>
              <p:spPr bwMode="white">
                <a:xfrm>
                  <a:off x="1254" y="111"/>
                  <a:ext cx="0" cy="418"/>
                </a:xfrm>
                <a:prstGeom prst="line">
                  <a:avLst/>
                </a:prstGeom>
                <a:noFill/>
                <a:ln w="9525">
                  <a:solidFill>
                    <a:schemeClr val="folHlink"/>
                  </a:solidFill>
                  <a:round/>
                  <a:headEnd/>
                  <a:tailEnd/>
                </a:ln>
                <a:extLst>
                  <a:ext uri="{909E8E84-426E-40dd-AFC4-6F175D3DCCD1}">
                    <a14:hiddenFill xmlns:a14="http://schemas.microsoft.com/office/drawing/2010/main" xmlns="">
                      <a:noFill/>
                    </a14:hiddenFill>
                  </a:ext>
                </a:extLst>
              </p:spPr>
              <p:txBody>
                <a:bodyPr wrap="none" anchor="ctr"/>
                <a:lstStyle/>
                <a:p>
                  <a:endParaRPr lang="en-US" sz="5973" dirty="0"/>
                </a:p>
              </p:txBody>
            </p:sp>
            <p:sp>
              <p:nvSpPr>
                <p:cNvPr id="29" name="Line 113"/>
                <p:cNvSpPr>
                  <a:spLocks noChangeShapeType="1"/>
                </p:cNvSpPr>
                <p:nvPr/>
              </p:nvSpPr>
              <p:spPr bwMode="white">
                <a:xfrm>
                  <a:off x="1482" y="111"/>
                  <a:ext cx="0" cy="418"/>
                </a:xfrm>
                <a:prstGeom prst="line">
                  <a:avLst/>
                </a:prstGeom>
                <a:noFill/>
                <a:ln w="9525">
                  <a:solidFill>
                    <a:schemeClr val="folHlink"/>
                  </a:solidFill>
                  <a:round/>
                  <a:headEnd/>
                  <a:tailEnd/>
                </a:ln>
                <a:extLst>
                  <a:ext uri="{909E8E84-426E-40dd-AFC4-6F175D3DCCD1}">
                    <a14:hiddenFill xmlns:a14="http://schemas.microsoft.com/office/drawing/2010/main" xmlns="">
                      <a:noFill/>
                    </a14:hiddenFill>
                  </a:ext>
                </a:extLst>
              </p:spPr>
              <p:txBody>
                <a:bodyPr wrap="none" anchor="ctr"/>
                <a:lstStyle/>
                <a:p>
                  <a:endParaRPr lang="en-US" sz="5973" dirty="0"/>
                </a:p>
              </p:txBody>
            </p:sp>
            <p:sp>
              <p:nvSpPr>
                <p:cNvPr id="30" name="Line 114"/>
                <p:cNvSpPr>
                  <a:spLocks noChangeShapeType="1"/>
                </p:cNvSpPr>
                <p:nvPr/>
              </p:nvSpPr>
              <p:spPr bwMode="white">
                <a:xfrm>
                  <a:off x="1710" y="111"/>
                  <a:ext cx="0" cy="418"/>
                </a:xfrm>
                <a:prstGeom prst="line">
                  <a:avLst/>
                </a:prstGeom>
                <a:noFill/>
                <a:ln w="9525">
                  <a:solidFill>
                    <a:schemeClr val="folHlink"/>
                  </a:solidFill>
                  <a:round/>
                  <a:headEnd/>
                  <a:tailEnd/>
                </a:ln>
                <a:extLst>
                  <a:ext uri="{909E8E84-426E-40dd-AFC4-6F175D3DCCD1}">
                    <a14:hiddenFill xmlns:a14="http://schemas.microsoft.com/office/drawing/2010/main" xmlns="">
                      <a:noFill/>
                    </a14:hiddenFill>
                  </a:ext>
                </a:extLst>
              </p:spPr>
              <p:txBody>
                <a:bodyPr wrap="none" anchor="ctr"/>
                <a:lstStyle/>
                <a:p>
                  <a:endParaRPr lang="en-US" sz="5973" dirty="0"/>
                </a:p>
              </p:txBody>
            </p:sp>
            <p:sp>
              <p:nvSpPr>
                <p:cNvPr id="31" name="Line 115"/>
                <p:cNvSpPr>
                  <a:spLocks noChangeShapeType="1"/>
                </p:cNvSpPr>
                <p:nvPr/>
              </p:nvSpPr>
              <p:spPr bwMode="white">
                <a:xfrm>
                  <a:off x="1938" y="111"/>
                  <a:ext cx="0" cy="418"/>
                </a:xfrm>
                <a:prstGeom prst="line">
                  <a:avLst/>
                </a:prstGeom>
                <a:noFill/>
                <a:ln w="9525">
                  <a:solidFill>
                    <a:schemeClr val="folHlink"/>
                  </a:solidFill>
                  <a:round/>
                  <a:headEnd/>
                  <a:tailEnd/>
                </a:ln>
                <a:extLst>
                  <a:ext uri="{909E8E84-426E-40dd-AFC4-6F175D3DCCD1}">
                    <a14:hiddenFill xmlns:a14="http://schemas.microsoft.com/office/drawing/2010/main" xmlns="">
                      <a:noFill/>
                    </a14:hiddenFill>
                  </a:ext>
                </a:extLst>
              </p:spPr>
              <p:txBody>
                <a:bodyPr wrap="none" anchor="ctr"/>
                <a:lstStyle/>
                <a:p>
                  <a:endParaRPr lang="en-US" sz="5973" dirty="0"/>
                </a:p>
              </p:txBody>
            </p:sp>
            <p:sp>
              <p:nvSpPr>
                <p:cNvPr id="32" name="Line 116"/>
                <p:cNvSpPr>
                  <a:spLocks noChangeShapeType="1"/>
                </p:cNvSpPr>
                <p:nvPr/>
              </p:nvSpPr>
              <p:spPr bwMode="white">
                <a:xfrm>
                  <a:off x="2166" y="111"/>
                  <a:ext cx="0" cy="418"/>
                </a:xfrm>
                <a:prstGeom prst="line">
                  <a:avLst/>
                </a:prstGeom>
                <a:noFill/>
                <a:ln w="9525">
                  <a:solidFill>
                    <a:schemeClr val="folHlink"/>
                  </a:solidFill>
                  <a:round/>
                  <a:headEnd/>
                  <a:tailEnd/>
                </a:ln>
                <a:extLst>
                  <a:ext uri="{909E8E84-426E-40dd-AFC4-6F175D3DCCD1}">
                    <a14:hiddenFill xmlns:a14="http://schemas.microsoft.com/office/drawing/2010/main" xmlns="">
                      <a:noFill/>
                    </a14:hiddenFill>
                  </a:ext>
                </a:extLst>
              </p:spPr>
              <p:txBody>
                <a:bodyPr wrap="none" anchor="ctr"/>
                <a:lstStyle/>
                <a:p>
                  <a:endParaRPr lang="en-US" sz="5973" dirty="0"/>
                </a:p>
              </p:txBody>
            </p:sp>
            <p:sp>
              <p:nvSpPr>
                <p:cNvPr id="33" name="Line 117"/>
                <p:cNvSpPr>
                  <a:spLocks noChangeShapeType="1"/>
                </p:cNvSpPr>
                <p:nvPr/>
              </p:nvSpPr>
              <p:spPr bwMode="white">
                <a:xfrm>
                  <a:off x="2394" y="111"/>
                  <a:ext cx="0" cy="418"/>
                </a:xfrm>
                <a:prstGeom prst="line">
                  <a:avLst/>
                </a:prstGeom>
                <a:noFill/>
                <a:ln w="9525">
                  <a:solidFill>
                    <a:schemeClr val="folHlink"/>
                  </a:solidFill>
                  <a:round/>
                  <a:headEnd/>
                  <a:tailEnd/>
                </a:ln>
                <a:extLst>
                  <a:ext uri="{909E8E84-426E-40dd-AFC4-6F175D3DCCD1}">
                    <a14:hiddenFill xmlns:a14="http://schemas.microsoft.com/office/drawing/2010/main" xmlns="">
                      <a:noFill/>
                    </a14:hiddenFill>
                  </a:ext>
                </a:extLst>
              </p:spPr>
              <p:txBody>
                <a:bodyPr wrap="none" anchor="ctr"/>
                <a:lstStyle/>
                <a:p>
                  <a:endParaRPr lang="en-US" sz="5973" dirty="0"/>
                </a:p>
              </p:txBody>
            </p:sp>
            <p:sp>
              <p:nvSpPr>
                <p:cNvPr id="34" name="Line 118"/>
                <p:cNvSpPr>
                  <a:spLocks noChangeShapeType="1"/>
                </p:cNvSpPr>
                <p:nvPr/>
              </p:nvSpPr>
              <p:spPr bwMode="white">
                <a:xfrm>
                  <a:off x="2622" y="111"/>
                  <a:ext cx="0" cy="418"/>
                </a:xfrm>
                <a:prstGeom prst="line">
                  <a:avLst/>
                </a:prstGeom>
                <a:noFill/>
                <a:ln w="9525">
                  <a:solidFill>
                    <a:schemeClr val="folHlink"/>
                  </a:solidFill>
                  <a:round/>
                  <a:headEnd/>
                  <a:tailEnd/>
                </a:ln>
                <a:extLst>
                  <a:ext uri="{909E8E84-426E-40dd-AFC4-6F175D3DCCD1}">
                    <a14:hiddenFill xmlns:a14="http://schemas.microsoft.com/office/drawing/2010/main" xmlns="">
                      <a:noFill/>
                    </a14:hiddenFill>
                  </a:ext>
                </a:extLst>
              </p:spPr>
              <p:txBody>
                <a:bodyPr wrap="none" anchor="ctr"/>
                <a:lstStyle/>
                <a:p>
                  <a:endParaRPr lang="en-US" sz="5973" dirty="0"/>
                </a:p>
              </p:txBody>
            </p:sp>
            <p:sp>
              <p:nvSpPr>
                <p:cNvPr id="35" name="Line 119"/>
                <p:cNvSpPr>
                  <a:spLocks noChangeShapeType="1"/>
                </p:cNvSpPr>
                <p:nvPr/>
              </p:nvSpPr>
              <p:spPr bwMode="white">
                <a:xfrm>
                  <a:off x="2850" y="111"/>
                  <a:ext cx="0" cy="418"/>
                </a:xfrm>
                <a:prstGeom prst="line">
                  <a:avLst/>
                </a:prstGeom>
                <a:noFill/>
                <a:ln w="9525">
                  <a:solidFill>
                    <a:schemeClr val="folHlink"/>
                  </a:solidFill>
                  <a:round/>
                  <a:headEnd/>
                  <a:tailEnd/>
                </a:ln>
                <a:extLst>
                  <a:ext uri="{909E8E84-426E-40dd-AFC4-6F175D3DCCD1}">
                    <a14:hiddenFill xmlns:a14="http://schemas.microsoft.com/office/drawing/2010/main" xmlns="">
                      <a:noFill/>
                    </a14:hiddenFill>
                  </a:ext>
                </a:extLst>
              </p:spPr>
              <p:txBody>
                <a:bodyPr wrap="none" anchor="ctr"/>
                <a:lstStyle/>
                <a:p>
                  <a:endParaRPr lang="en-US" sz="5973" dirty="0"/>
                </a:p>
              </p:txBody>
            </p:sp>
            <p:sp>
              <p:nvSpPr>
                <p:cNvPr id="36" name="Line 120"/>
                <p:cNvSpPr>
                  <a:spLocks noChangeShapeType="1"/>
                </p:cNvSpPr>
                <p:nvPr/>
              </p:nvSpPr>
              <p:spPr bwMode="white">
                <a:xfrm>
                  <a:off x="3078" y="111"/>
                  <a:ext cx="0" cy="418"/>
                </a:xfrm>
                <a:prstGeom prst="line">
                  <a:avLst/>
                </a:prstGeom>
                <a:noFill/>
                <a:ln w="9525">
                  <a:solidFill>
                    <a:schemeClr val="folHlink"/>
                  </a:solidFill>
                  <a:round/>
                  <a:headEnd/>
                  <a:tailEnd/>
                </a:ln>
                <a:extLst>
                  <a:ext uri="{909E8E84-426E-40dd-AFC4-6F175D3DCCD1}">
                    <a14:hiddenFill xmlns:a14="http://schemas.microsoft.com/office/drawing/2010/main" xmlns="">
                      <a:noFill/>
                    </a14:hiddenFill>
                  </a:ext>
                </a:extLst>
              </p:spPr>
              <p:txBody>
                <a:bodyPr wrap="none" anchor="ctr"/>
                <a:lstStyle/>
                <a:p>
                  <a:endParaRPr lang="en-US" sz="5973" dirty="0"/>
                </a:p>
              </p:txBody>
            </p:sp>
            <p:sp>
              <p:nvSpPr>
                <p:cNvPr id="37" name="Line 121"/>
                <p:cNvSpPr>
                  <a:spLocks noChangeShapeType="1"/>
                </p:cNvSpPr>
                <p:nvPr/>
              </p:nvSpPr>
              <p:spPr bwMode="white">
                <a:xfrm>
                  <a:off x="3306" y="111"/>
                  <a:ext cx="0" cy="418"/>
                </a:xfrm>
                <a:prstGeom prst="line">
                  <a:avLst/>
                </a:prstGeom>
                <a:noFill/>
                <a:ln w="9525">
                  <a:solidFill>
                    <a:schemeClr val="folHlink"/>
                  </a:solidFill>
                  <a:round/>
                  <a:headEnd/>
                  <a:tailEnd/>
                </a:ln>
                <a:extLst>
                  <a:ext uri="{909E8E84-426E-40dd-AFC4-6F175D3DCCD1}">
                    <a14:hiddenFill xmlns:a14="http://schemas.microsoft.com/office/drawing/2010/main" xmlns="">
                      <a:noFill/>
                    </a14:hiddenFill>
                  </a:ext>
                </a:extLst>
              </p:spPr>
              <p:txBody>
                <a:bodyPr wrap="none" anchor="ctr"/>
                <a:lstStyle/>
                <a:p>
                  <a:endParaRPr lang="en-US" sz="5973" dirty="0"/>
                </a:p>
              </p:txBody>
            </p:sp>
          </p:grpSp>
          <p:grpSp>
            <p:nvGrpSpPr>
              <p:cNvPr id="11" name="Group 160"/>
              <p:cNvGrpSpPr>
                <a:grpSpLocks/>
              </p:cNvGrpSpPr>
              <p:nvPr userDrawn="1"/>
            </p:nvGrpSpPr>
            <p:grpSpPr bwMode="auto">
              <a:xfrm>
                <a:off x="-1261" y="-1"/>
                <a:ext cx="2098" cy="1030"/>
                <a:chOff x="1208" y="109"/>
                <a:chExt cx="2098" cy="423"/>
              </a:xfrm>
            </p:grpSpPr>
            <p:sp>
              <p:nvSpPr>
                <p:cNvPr id="12" name="Line 132"/>
                <p:cNvSpPr>
                  <a:spLocks noChangeShapeType="1"/>
                </p:cNvSpPr>
                <p:nvPr/>
              </p:nvSpPr>
              <p:spPr bwMode="ltGray">
                <a:xfrm>
                  <a:off x="2850" y="110"/>
                  <a:ext cx="0" cy="142"/>
                </a:xfrm>
                <a:prstGeom prst="line">
                  <a:avLst/>
                </a:prstGeom>
                <a:noFill/>
                <a:ln w="9525">
                  <a:solidFill>
                    <a:schemeClr val="hlink"/>
                  </a:solidFill>
                  <a:round/>
                  <a:headEnd/>
                  <a:tailEnd/>
                </a:ln>
                <a:extLst>
                  <a:ext uri="{909E8E84-426E-40dd-AFC4-6F175D3DCCD1}">
                    <a14:hiddenFill xmlns:a14="http://schemas.microsoft.com/office/drawing/2010/main" xmlns="">
                      <a:noFill/>
                    </a14:hiddenFill>
                  </a:ext>
                </a:extLst>
              </p:spPr>
              <p:txBody>
                <a:bodyPr wrap="none" anchor="ctr"/>
                <a:lstStyle/>
                <a:p>
                  <a:endParaRPr lang="en-US" sz="5973" dirty="0"/>
                </a:p>
              </p:txBody>
            </p:sp>
            <p:sp>
              <p:nvSpPr>
                <p:cNvPr id="13" name="Line 133"/>
                <p:cNvSpPr>
                  <a:spLocks noChangeShapeType="1"/>
                </p:cNvSpPr>
                <p:nvPr/>
              </p:nvSpPr>
              <p:spPr bwMode="ltGray">
                <a:xfrm>
                  <a:off x="2972" y="332"/>
                  <a:ext cx="70" cy="0"/>
                </a:xfrm>
                <a:prstGeom prst="line">
                  <a:avLst/>
                </a:prstGeom>
                <a:noFill/>
                <a:ln w="9525">
                  <a:solidFill>
                    <a:schemeClr val="hlink"/>
                  </a:solidFill>
                  <a:round/>
                  <a:headEnd/>
                  <a:tailEnd/>
                </a:ln>
                <a:extLst>
                  <a:ext uri="{909E8E84-426E-40dd-AFC4-6F175D3DCCD1}">
                    <a14:hiddenFill xmlns:a14="http://schemas.microsoft.com/office/drawing/2010/main" xmlns="">
                      <a:noFill/>
                    </a14:hiddenFill>
                  </a:ext>
                </a:extLst>
              </p:spPr>
              <p:txBody>
                <a:bodyPr wrap="none" anchor="ctr"/>
                <a:lstStyle/>
                <a:p>
                  <a:endParaRPr lang="en-US" sz="5973" dirty="0"/>
                </a:p>
              </p:txBody>
            </p:sp>
            <p:sp>
              <p:nvSpPr>
                <p:cNvPr id="14" name="Line 134"/>
                <p:cNvSpPr>
                  <a:spLocks noChangeShapeType="1"/>
                </p:cNvSpPr>
                <p:nvPr/>
              </p:nvSpPr>
              <p:spPr bwMode="ltGray">
                <a:xfrm>
                  <a:off x="3078" y="350"/>
                  <a:ext cx="0" cy="28"/>
                </a:xfrm>
                <a:prstGeom prst="line">
                  <a:avLst/>
                </a:prstGeom>
                <a:noFill/>
                <a:ln w="9525">
                  <a:solidFill>
                    <a:schemeClr val="hlink"/>
                  </a:solidFill>
                  <a:round/>
                  <a:headEnd/>
                  <a:tailEnd/>
                </a:ln>
                <a:extLst>
                  <a:ext uri="{909E8E84-426E-40dd-AFC4-6F175D3DCCD1}">
                    <a14:hiddenFill xmlns:a14="http://schemas.microsoft.com/office/drawing/2010/main" xmlns="">
                      <a:noFill/>
                    </a14:hiddenFill>
                  </a:ext>
                </a:extLst>
              </p:spPr>
              <p:txBody>
                <a:bodyPr wrap="none" anchor="ctr"/>
                <a:lstStyle/>
                <a:p>
                  <a:endParaRPr lang="en-US" sz="5973" dirty="0"/>
                </a:p>
              </p:txBody>
            </p:sp>
            <p:sp>
              <p:nvSpPr>
                <p:cNvPr id="15" name="Line 135"/>
                <p:cNvSpPr>
                  <a:spLocks noChangeShapeType="1"/>
                </p:cNvSpPr>
                <p:nvPr/>
              </p:nvSpPr>
              <p:spPr bwMode="ltGray">
                <a:xfrm>
                  <a:off x="3306" y="450"/>
                  <a:ext cx="0" cy="79"/>
                </a:xfrm>
                <a:prstGeom prst="line">
                  <a:avLst/>
                </a:prstGeom>
                <a:noFill/>
                <a:ln w="9525">
                  <a:solidFill>
                    <a:schemeClr val="hlink"/>
                  </a:solidFill>
                  <a:round/>
                  <a:headEnd/>
                  <a:tailEnd/>
                </a:ln>
                <a:extLst>
                  <a:ext uri="{909E8E84-426E-40dd-AFC4-6F175D3DCCD1}">
                    <a14:hiddenFill xmlns:a14="http://schemas.microsoft.com/office/drawing/2010/main" xmlns="">
                      <a:noFill/>
                    </a14:hiddenFill>
                  </a:ext>
                </a:extLst>
              </p:spPr>
              <p:txBody>
                <a:bodyPr wrap="none" anchor="ctr"/>
                <a:lstStyle/>
                <a:p>
                  <a:endParaRPr lang="en-US" sz="5973" dirty="0"/>
                </a:p>
              </p:txBody>
            </p:sp>
            <p:sp>
              <p:nvSpPr>
                <p:cNvPr id="16" name="Line 145"/>
                <p:cNvSpPr>
                  <a:spLocks noChangeShapeType="1"/>
                </p:cNvSpPr>
                <p:nvPr/>
              </p:nvSpPr>
              <p:spPr bwMode="ltGray">
                <a:xfrm>
                  <a:off x="2166" y="114"/>
                  <a:ext cx="0" cy="62"/>
                </a:xfrm>
                <a:prstGeom prst="line">
                  <a:avLst/>
                </a:prstGeom>
                <a:noFill/>
                <a:ln w="9525">
                  <a:solidFill>
                    <a:schemeClr val="hlink"/>
                  </a:solidFill>
                  <a:round/>
                  <a:headEnd/>
                  <a:tailEnd/>
                </a:ln>
                <a:extLst>
                  <a:ext uri="{909E8E84-426E-40dd-AFC4-6F175D3DCCD1}">
                    <a14:hiddenFill xmlns:a14="http://schemas.microsoft.com/office/drawing/2010/main" xmlns="">
                      <a:noFill/>
                    </a14:hiddenFill>
                  </a:ext>
                </a:extLst>
              </p:spPr>
              <p:txBody>
                <a:bodyPr wrap="none" anchor="ctr"/>
                <a:lstStyle/>
                <a:p>
                  <a:endParaRPr lang="en-US" sz="5973" dirty="0"/>
                </a:p>
              </p:txBody>
            </p:sp>
            <p:sp>
              <p:nvSpPr>
                <p:cNvPr id="17" name="Line 146"/>
                <p:cNvSpPr>
                  <a:spLocks noChangeShapeType="1"/>
                </p:cNvSpPr>
                <p:nvPr/>
              </p:nvSpPr>
              <p:spPr bwMode="ltGray">
                <a:xfrm>
                  <a:off x="1938" y="111"/>
                  <a:ext cx="0" cy="337"/>
                </a:xfrm>
                <a:prstGeom prst="line">
                  <a:avLst/>
                </a:prstGeom>
                <a:noFill/>
                <a:ln w="9525">
                  <a:solidFill>
                    <a:schemeClr val="hlink"/>
                  </a:solidFill>
                  <a:round/>
                  <a:headEnd/>
                  <a:tailEnd/>
                </a:ln>
                <a:extLst>
                  <a:ext uri="{909E8E84-426E-40dd-AFC4-6F175D3DCCD1}">
                    <a14:hiddenFill xmlns:a14="http://schemas.microsoft.com/office/drawing/2010/main" xmlns="">
                      <a:noFill/>
                    </a14:hiddenFill>
                  </a:ext>
                </a:extLst>
              </p:spPr>
              <p:txBody>
                <a:bodyPr wrap="none" anchor="ctr"/>
                <a:lstStyle/>
                <a:p>
                  <a:endParaRPr lang="en-US" sz="5973" dirty="0"/>
                </a:p>
              </p:txBody>
            </p:sp>
            <p:sp>
              <p:nvSpPr>
                <p:cNvPr id="18" name="Line 147"/>
                <p:cNvSpPr>
                  <a:spLocks noChangeShapeType="1"/>
                </p:cNvSpPr>
                <p:nvPr/>
              </p:nvSpPr>
              <p:spPr bwMode="ltGray">
                <a:xfrm flipH="1">
                  <a:off x="1912" y="332"/>
                  <a:ext cx="68" cy="0"/>
                </a:xfrm>
                <a:prstGeom prst="line">
                  <a:avLst/>
                </a:prstGeom>
                <a:noFill/>
                <a:ln w="9525">
                  <a:solidFill>
                    <a:schemeClr val="hlink"/>
                  </a:solidFill>
                  <a:round/>
                  <a:headEnd/>
                  <a:tailEnd/>
                </a:ln>
                <a:extLst>
                  <a:ext uri="{909E8E84-426E-40dd-AFC4-6F175D3DCCD1}">
                    <a14:hiddenFill xmlns:a14="http://schemas.microsoft.com/office/drawing/2010/main" xmlns="">
                      <a:noFill/>
                    </a14:hiddenFill>
                  </a:ext>
                </a:extLst>
              </p:spPr>
              <p:txBody>
                <a:bodyPr wrap="none" anchor="ctr"/>
                <a:lstStyle/>
                <a:p>
                  <a:endParaRPr lang="en-US" sz="5973" dirty="0"/>
                </a:p>
              </p:txBody>
            </p:sp>
            <p:sp>
              <p:nvSpPr>
                <p:cNvPr id="19" name="Line 148"/>
                <p:cNvSpPr>
                  <a:spLocks noChangeShapeType="1"/>
                </p:cNvSpPr>
                <p:nvPr/>
              </p:nvSpPr>
              <p:spPr bwMode="ltGray">
                <a:xfrm>
                  <a:off x="1778" y="332"/>
                  <a:ext cx="60" cy="0"/>
                </a:xfrm>
                <a:prstGeom prst="line">
                  <a:avLst/>
                </a:prstGeom>
                <a:noFill/>
                <a:ln w="9525">
                  <a:solidFill>
                    <a:schemeClr val="hlink"/>
                  </a:solidFill>
                  <a:round/>
                  <a:headEnd/>
                  <a:tailEnd/>
                </a:ln>
                <a:extLst>
                  <a:ext uri="{909E8E84-426E-40dd-AFC4-6F175D3DCCD1}">
                    <a14:hiddenFill xmlns:a14="http://schemas.microsoft.com/office/drawing/2010/main" xmlns="">
                      <a:noFill/>
                    </a14:hiddenFill>
                  </a:ext>
                </a:extLst>
              </p:spPr>
              <p:txBody>
                <a:bodyPr wrap="none" anchor="ctr"/>
                <a:lstStyle/>
                <a:p>
                  <a:endParaRPr lang="en-US" sz="5973" dirty="0"/>
                </a:p>
              </p:txBody>
            </p:sp>
            <p:sp>
              <p:nvSpPr>
                <p:cNvPr id="20" name="Line 149"/>
                <p:cNvSpPr>
                  <a:spLocks noChangeShapeType="1"/>
                </p:cNvSpPr>
                <p:nvPr/>
              </p:nvSpPr>
              <p:spPr bwMode="ltGray">
                <a:xfrm flipH="1">
                  <a:off x="1578" y="332"/>
                  <a:ext cx="82" cy="0"/>
                </a:xfrm>
                <a:prstGeom prst="line">
                  <a:avLst/>
                </a:prstGeom>
                <a:noFill/>
                <a:ln w="9525">
                  <a:solidFill>
                    <a:schemeClr val="hlink"/>
                  </a:solidFill>
                  <a:round/>
                  <a:headEnd/>
                  <a:tailEnd/>
                </a:ln>
                <a:extLst>
                  <a:ext uri="{909E8E84-426E-40dd-AFC4-6F175D3DCCD1}">
                    <a14:hiddenFill xmlns:a14="http://schemas.microsoft.com/office/drawing/2010/main" xmlns="">
                      <a:noFill/>
                    </a14:hiddenFill>
                  </a:ext>
                </a:extLst>
              </p:spPr>
              <p:txBody>
                <a:bodyPr wrap="none" anchor="ctr"/>
                <a:lstStyle/>
                <a:p>
                  <a:endParaRPr lang="en-US" sz="5973" dirty="0"/>
                </a:p>
              </p:txBody>
            </p:sp>
            <p:sp>
              <p:nvSpPr>
                <p:cNvPr id="21" name="Line 150"/>
                <p:cNvSpPr>
                  <a:spLocks noChangeShapeType="1"/>
                </p:cNvSpPr>
                <p:nvPr/>
              </p:nvSpPr>
              <p:spPr bwMode="ltGray">
                <a:xfrm>
                  <a:off x="1208" y="332"/>
                  <a:ext cx="348" cy="0"/>
                </a:xfrm>
                <a:prstGeom prst="line">
                  <a:avLst/>
                </a:prstGeom>
                <a:noFill/>
                <a:ln w="9525">
                  <a:solidFill>
                    <a:schemeClr val="hlink"/>
                  </a:solidFill>
                  <a:round/>
                  <a:headEnd/>
                  <a:tailEnd/>
                </a:ln>
                <a:extLst>
                  <a:ext uri="{909E8E84-426E-40dd-AFC4-6F175D3DCCD1}">
                    <a14:hiddenFill xmlns:a14="http://schemas.microsoft.com/office/drawing/2010/main" xmlns="">
                      <a:noFill/>
                    </a14:hiddenFill>
                  </a:ext>
                </a:extLst>
              </p:spPr>
              <p:txBody>
                <a:bodyPr wrap="none" anchor="ctr"/>
                <a:lstStyle/>
                <a:p>
                  <a:endParaRPr lang="en-US" sz="5973" dirty="0"/>
                </a:p>
              </p:txBody>
            </p:sp>
            <p:sp>
              <p:nvSpPr>
                <p:cNvPr id="22" name="Line 151"/>
                <p:cNvSpPr>
                  <a:spLocks noChangeShapeType="1"/>
                </p:cNvSpPr>
                <p:nvPr/>
              </p:nvSpPr>
              <p:spPr bwMode="ltGray">
                <a:xfrm>
                  <a:off x="1480" y="234"/>
                  <a:ext cx="0" cy="298"/>
                </a:xfrm>
                <a:prstGeom prst="line">
                  <a:avLst/>
                </a:prstGeom>
                <a:noFill/>
                <a:ln w="9525">
                  <a:solidFill>
                    <a:schemeClr val="hlink"/>
                  </a:solidFill>
                  <a:round/>
                  <a:headEnd/>
                  <a:tailEnd/>
                </a:ln>
                <a:extLst>
                  <a:ext uri="{909E8E84-426E-40dd-AFC4-6F175D3DCCD1}">
                    <a14:hiddenFill xmlns:a14="http://schemas.microsoft.com/office/drawing/2010/main" xmlns="">
                      <a:noFill/>
                    </a14:hiddenFill>
                  </a:ext>
                </a:extLst>
              </p:spPr>
              <p:txBody>
                <a:bodyPr wrap="none" anchor="ctr"/>
                <a:lstStyle/>
                <a:p>
                  <a:endParaRPr lang="en-US" sz="5973" dirty="0"/>
                </a:p>
              </p:txBody>
            </p:sp>
            <p:sp>
              <p:nvSpPr>
                <p:cNvPr id="23" name="Line 152"/>
                <p:cNvSpPr>
                  <a:spLocks noChangeShapeType="1"/>
                </p:cNvSpPr>
                <p:nvPr/>
              </p:nvSpPr>
              <p:spPr bwMode="ltGray">
                <a:xfrm>
                  <a:off x="1254" y="252"/>
                  <a:ext cx="0" cy="156"/>
                </a:xfrm>
                <a:prstGeom prst="line">
                  <a:avLst/>
                </a:prstGeom>
                <a:noFill/>
                <a:ln w="9525">
                  <a:solidFill>
                    <a:schemeClr val="hlink"/>
                  </a:solidFill>
                  <a:round/>
                  <a:headEnd/>
                  <a:tailEnd/>
                </a:ln>
                <a:extLst>
                  <a:ext uri="{909E8E84-426E-40dd-AFC4-6F175D3DCCD1}">
                    <a14:hiddenFill xmlns:a14="http://schemas.microsoft.com/office/drawing/2010/main" xmlns="">
                      <a:noFill/>
                    </a14:hiddenFill>
                  </a:ext>
                </a:extLst>
              </p:spPr>
              <p:txBody>
                <a:bodyPr wrap="none" anchor="ctr"/>
                <a:lstStyle/>
                <a:p>
                  <a:endParaRPr lang="en-US" sz="5973" dirty="0"/>
                </a:p>
              </p:txBody>
            </p:sp>
            <p:sp>
              <p:nvSpPr>
                <p:cNvPr id="24" name="Line 153"/>
                <p:cNvSpPr>
                  <a:spLocks noChangeShapeType="1"/>
                </p:cNvSpPr>
                <p:nvPr/>
              </p:nvSpPr>
              <p:spPr bwMode="ltGray">
                <a:xfrm flipH="1" flipV="1">
                  <a:off x="1482" y="109"/>
                  <a:ext cx="0" cy="27"/>
                </a:xfrm>
                <a:prstGeom prst="line">
                  <a:avLst/>
                </a:prstGeom>
                <a:noFill/>
                <a:ln w="9525">
                  <a:solidFill>
                    <a:schemeClr val="hlink"/>
                  </a:solidFill>
                  <a:round/>
                  <a:headEnd/>
                  <a:tailEnd/>
                </a:ln>
                <a:extLst>
                  <a:ext uri="{909E8E84-426E-40dd-AFC4-6F175D3DCCD1}">
                    <a14:hiddenFill xmlns:a14="http://schemas.microsoft.com/office/drawing/2010/main" xmlns="">
                      <a:noFill/>
                    </a14:hiddenFill>
                  </a:ext>
                </a:extLst>
              </p:spPr>
              <p:txBody>
                <a:bodyPr wrap="none" anchor="ctr"/>
                <a:lstStyle/>
                <a:p>
                  <a:endParaRPr lang="en-US" sz="5973" dirty="0"/>
                </a:p>
              </p:txBody>
            </p:sp>
            <p:sp>
              <p:nvSpPr>
                <p:cNvPr id="25" name="Line 154"/>
                <p:cNvSpPr>
                  <a:spLocks noChangeShapeType="1"/>
                </p:cNvSpPr>
                <p:nvPr/>
              </p:nvSpPr>
              <p:spPr bwMode="ltGray">
                <a:xfrm>
                  <a:off x="1710" y="180"/>
                  <a:ext cx="0" cy="96"/>
                </a:xfrm>
                <a:prstGeom prst="line">
                  <a:avLst/>
                </a:prstGeom>
                <a:noFill/>
                <a:ln w="9525">
                  <a:solidFill>
                    <a:schemeClr val="hlink"/>
                  </a:solidFill>
                  <a:round/>
                  <a:headEnd/>
                  <a:tailEnd/>
                </a:ln>
                <a:extLst>
                  <a:ext uri="{909E8E84-426E-40dd-AFC4-6F175D3DCCD1}">
                    <a14:hiddenFill xmlns:a14="http://schemas.microsoft.com/office/drawing/2010/main" xmlns="">
                      <a:noFill/>
                    </a14:hiddenFill>
                  </a:ext>
                </a:extLst>
              </p:spPr>
              <p:txBody>
                <a:bodyPr wrap="none" anchor="ctr"/>
                <a:lstStyle/>
                <a:p>
                  <a:endParaRPr lang="en-US" sz="5973" dirty="0"/>
                </a:p>
              </p:txBody>
            </p:sp>
            <p:sp>
              <p:nvSpPr>
                <p:cNvPr id="26" name="Line 155"/>
                <p:cNvSpPr>
                  <a:spLocks noChangeShapeType="1"/>
                </p:cNvSpPr>
                <p:nvPr/>
              </p:nvSpPr>
              <p:spPr bwMode="ltGray">
                <a:xfrm flipV="1">
                  <a:off x="1710" y="111"/>
                  <a:ext cx="0" cy="22"/>
                </a:xfrm>
                <a:prstGeom prst="line">
                  <a:avLst/>
                </a:prstGeom>
                <a:noFill/>
                <a:ln w="9525">
                  <a:solidFill>
                    <a:schemeClr val="hlink"/>
                  </a:solidFill>
                  <a:round/>
                  <a:headEnd/>
                  <a:tailEnd/>
                </a:ln>
                <a:extLst>
                  <a:ext uri="{909E8E84-426E-40dd-AFC4-6F175D3DCCD1}">
                    <a14:hiddenFill xmlns:a14="http://schemas.microsoft.com/office/drawing/2010/main" xmlns="">
                      <a:noFill/>
                    </a14:hiddenFill>
                  </a:ext>
                </a:extLst>
              </p:spPr>
              <p:txBody>
                <a:bodyPr wrap="none" anchor="ctr"/>
                <a:lstStyle/>
                <a:p>
                  <a:endParaRPr lang="en-US" sz="5973" dirty="0"/>
                </a:p>
              </p:txBody>
            </p:sp>
          </p:grpSp>
        </p:grpSp>
        <p:pic>
          <p:nvPicPr>
            <p:cNvPr id="7" name="Picture 158" descr="earth"/>
            <p:cNvPicPr>
              <a:picLocks noChangeAspect="1" noChangeArrowheads="1"/>
            </p:cNvPicPr>
            <p:nvPr userDrawn="1"/>
          </p:nvPicPr>
          <p:blipFill>
            <a:blip r:embed="rId2">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gray">
            <a:xfrm>
              <a:off x="336" y="1566"/>
              <a:ext cx="690" cy="64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46082" name="Rectangle 2"/>
          <p:cNvSpPr>
            <a:spLocks noGrp="1" noChangeArrowheads="1"/>
          </p:cNvSpPr>
          <p:nvPr>
            <p:ph type="ctrTitle"/>
          </p:nvPr>
        </p:nvSpPr>
        <p:spPr>
          <a:xfrm>
            <a:off x="2600960" y="2600960"/>
            <a:ext cx="9861973" cy="3359573"/>
          </a:xfrm>
        </p:spPr>
        <p:txBody>
          <a:bodyPr/>
          <a:lstStyle>
            <a:lvl1pPr>
              <a:defRPr/>
            </a:lvl1pPr>
          </a:lstStyle>
          <a:p>
            <a:r>
              <a:rPr lang="en-US"/>
              <a:t>Click to edit Master title style</a:t>
            </a:r>
          </a:p>
        </p:txBody>
      </p:sp>
      <p:sp>
        <p:nvSpPr>
          <p:cNvPr id="46083" name="Rectangle 3"/>
          <p:cNvSpPr>
            <a:spLocks noGrp="1" noChangeArrowheads="1"/>
          </p:cNvSpPr>
          <p:nvPr>
            <p:ph type="subTitle" idx="1"/>
          </p:nvPr>
        </p:nvSpPr>
        <p:spPr>
          <a:xfrm>
            <a:off x="2600960" y="6502400"/>
            <a:ext cx="9861973" cy="1842347"/>
          </a:xfrm>
        </p:spPr>
        <p:txBody>
          <a:bodyPr/>
          <a:lstStyle>
            <a:lvl1pPr marL="0" indent="0">
              <a:buFontTx/>
              <a:buNone/>
              <a:defRPr/>
            </a:lvl1pPr>
          </a:lstStyle>
          <a:p>
            <a:r>
              <a:rPr lang="en-US"/>
              <a:t>Click to edit Master subtitle style</a:t>
            </a:r>
          </a:p>
        </p:txBody>
      </p:sp>
      <p:sp>
        <p:nvSpPr>
          <p:cNvPr id="94" name="Rectangle 4"/>
          <p:cNvSpPr>
            <a:spLocks noGrp="1" noChangeArrowheads="1"/>
          </p:cNvSpPr>
          <p:nvPr>
            <p:ph type="dt" sz="half" idx="10"/>
          </p:nvPr>
        </p:nvSpPr>
        <p:spPr>
          <a:xfrm>
            <a:off x="758614" y="8994987"/>
            <a:ext cx="2709333" cy="650240"/>
          </a:xfrm>
        </p:spPr>
        <p:txBody>
          <a:bodyPr/>
          <a:lstStyle>
            <a:lvl1pPr>
              <a:defRPr sz="1991" smtClean="0"/>
            </a:lvl1pPr>
          </a:lstStyle>
          <a:p>
            <a:fld id="{583A977F-2504-E741-85B4-8F01994E1F25}" type="datetimeFigureOut">
              <a:rPr lang="en-US" smtClean="0"/>
              <a:t>3/8/21</a:t>
            </a:fld>
            <a:endParaRPr lang="en-US" dirty="0"/>
          </a:p>
        </p:txBody>
      </p:sp>
      <p:sp>
        <p:nvSpPr>
          <p:cNvPr id="95" name="Rectangle 5"/>
          <p:cNvSpPr>
            <a:spLocks noGrp="1" noChangeArrowheads="1"/>
          </p:cNvSpPr>
          <p:nvPr>
            <p:ph type="ftr" sz="quarter" idx="11"/>
          </p:nvPr>
        </p:nvSpPr>
        <p:spPr>
          <a:xfrm>
            <a:off x="4551680" y="8994987"/>
            <a:ext cx="4118187" cy="650240"/>
          </a:xfrm>
        </p:spPr>
        <p:txBody>
          <a:bodyPr/>
          <a:lstStyle>
            <a:lvl1pPr>
              <a:defRPr sz="1991" smtClean="0"/>
            </a:lvl1pPr>
          </a:lstStyle>
          <a:p>
            <a:endParaRPr lang="en-US" dirty="0"/>
          </a:p>
        </p:txBody>
      </p:sp>
      <p:sp>
        <p:nvSpPr>
          <p:cNvPr id="96" name="Rectangle 6"/>
          <p:cNvSpPr>
            <a:spLocks noGrp="1" noChangeArrowheads="1"/>
          </p:cNvSpPr>
          <p:nvPr>
            <p:ph type="sldNum" sz="quarter" idx="12"/>
          </p:nvPr>
        </p:nvSpPr>
        <p:spPr>
          <a:xfrm>
            <a:off x="9753600" y="8994987"/>
            <a:ext cx="2709333" cy="650240"/>
          </a:xfrm>
        </p:spPr>
        <p:txBody>
          <a:bodyPr/>
          <a:lstStyle>
            <a:lvl1pPr>
              <a:defRPr sz="1991" smtClean="0"/>
            </a:lvl1pPr>
          </a:lstStyle>
          <a:p>
            <a:fld id="{86CB4B4D-7CA3-9044-876B-883B54F8677D}" type="slidenum">
              <a:rPr lang="en-US" smtClean="0"/>
              <a:t>‹#›</a:t>
            </a:fld>
            <a:endParaRPr lang="en-US" dirty="0"/>
          </a:p>
        </p:txBody>
      </p:sp>
    </p:spTree>
    <p:extLst>
      <p:ext uri="{BB962C8B-B14F-4D97-AF65-F5344CB8AC3E}">
        <p14:creationId xmlns:p14="http://schemas.microsoft.com/office/powerpoint/2010/main" val="9113807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dirty="0"/>
              <a:t>Copyright Foundation for American Christian Education 2005</a:t>
            </a:r>
          </a:p>
        </p:txBody>
      </p:sp>
      <p:sp>
        <p:nvSpPr>
          <p:cNvPr id="6" name="Rectangle 6"/>
          <p:cNvSpPr>
            <a:spLocks noGrp="1" noChangeArrowheads="1"/>
          </p:cNvSpPr>
          <p:nvPr>
            <p:ph type="sldNum" sz="quarter" idx="12"/>
          </p:nvPr>
        </p:nvSpPr>
        <p:spPr>
          <a:ln/>
        </p:spPr>
        <p:txBody>
          <a:bodyPr/>
          <a:lstStyle>
            <a:lvl1pPr>
              <a:defRPr/>
            </a:lvl1pPr>
          </a:lstStyle>
          <a:p>
            <a:fld id="{D6F2B44F-E79D-224B-83C7-894603B97D38}" type="slidenum">
              <a:rPr lang="en-US" altLang="en-US" smtClean="0"/>
              <a:pPr/>
              <a:t>‹#›</a:t>
            </a:fld>
            <a:endParaRPr lang="en-US" altLang="en-US" dirty="0"/>
          </a:p>
        </p:txBody>
      </p:sp>
    </p:spTree>
    <p:extLst>
      <p:ext uri="{BB962C8B-B14F-4D97-AF65-F5344CB8AC3E}">
        <p14:creationId xmlns:p14="http://schemas.microsoft.com/office/powerpoint/2010/main" val="41878979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290" y="6267592"/>
            <a:ext cx="11054080" cy="1937173"/>
          </a:xfrm>
        </p:spPr>
        <p:txBody>
          <a:bodyPr anchor="t"/>
          <a:lstStyle>
            <a:lvl1pPr algn="l">
              <a:defRPr sz="5689" b="1" cap="all"/>
            </a:lvl1pPr>
          </a:lstStyle>
          <a:p>
            <a:r>
              <a:rPr lang="en-US"/>
              <a:t>Click to edit Master title style</a:t>
            </a:r>
          </a:p>
        </p:txBody>
      </p:sp>
      <p:sp>
        <p:nvSpPr>
          <p:cNvPr id="3" name="Text Placeholder 2"/>
          <p:cNvSpPr>
            <a:spLocks noGrp="1"/>
          </p:cNvSpPr>
          <p:nvPr>
            <p:ph type="body" idx="1"/>
          </p:nvPr>
        </p:nvSpPr>
        <p:spPr>
          <a:xfrm>
            <a:off x="1027290" y="4133993"/>
            <a:ext cx="11054080" cy="2133599"/>
          </a:xfrm>
        </p:spPr>
        <p:txBody>
          <a:bodyPr anchor="b"/>
          <a:lstStyle>
            <a:lvl1pPr marL="0" indent="0">
              <a:buNone/>
              <a:defRPr sz="2844"/>
            </a:lvl1pPr>
            <a:lvl2pPr marL="650230" indent="0">
              <a:buNone/>
              <a:defRPr sz="2560"/>
            </a:lvl2pPr>
            <a:lvl3pPr marL="1300460" indent="0">
              <a:buNone/>
              <a:defRPr sz="2276"/>
            </a:lvl3pPr>
            <a:lvl4pPr marL="1950690" indent="0">
              <a:buNone/>
              <a:defRPr sz="1991"/>
            </a:lvl4pPr>
            <a:lvl5pPr marL="2600919" indent="0">
              <a:buNone/>
              <a:defRPr sz="1991"/>
            </a:lvl5pPr>
            <a:lvl6pPr marL="3251149" indent="0">
              <a:buNone/>
              <a:defRPr sz="1991"/>
            </a:lvl6pPr>
            <a:lvl7pPr marL="3901379" indent="0">
              <a:buNone/>
              <a:defRPr sz="1991"/>
            </a:lvl7pPr>
            <a:lvl8pPr marL="4551609" indent="0">
              <a:buNone/>
              <a:defRPr sz="1991"/>
            </a:lvl8pPr>
            <a:lvl9pPr marL="5201839" indent="0">
              <a:buNone/>
              <a:defRPr sz="1991"/>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fld id="{DABB9B27-4D02-2940-AED5-BC8F2B3B1507}" type="datetimeFigureOut">
              <a:rPr lang="en-US" smtClean="0"/>
              <a:t>3/8/21</a:t>
            </a:fld>
            <a:endParaRPr lang="en-US" dirty="0"/>
          </a:p>
        </p:txBody>
      </p:sp>
      <p:sp>
        <p:nvSpPr>
          <p:cNvPr id="5" name="Rectangle 5"/>
          <p:cNvSpPr>
            <a:spLocks noGrp="1" noChangeArrowheads="1"/>
          </p:cNvSpPr>
          <p:nvPr>
            <p:ph type="ftr" sz="quarter" idx="11"/>
          </p:nvPr>
        </p:nvSpPr>
        <p:spPr>
          <a:ln/>
        </p:spPr>
        <p:txBody>
          <a:bodyPr/>
          <a:lstStyle>
            <a:lvl1pPr>
              <a:defRPr/>
            </a:lvl1pPr>
          </a:lstStyle>
          <a:p>
            <a:endParaRPr lang="en-US" dirty="0"/>
          </a:p>
        </p:txBody>
      </p:sp>
      <p:sp>
        <p:nvSpPr>
          <p:cNvPr id="6" name="Rectangle 6"/>
          <p:cNvSpPr>
            <a:spLocks noGrp="1" noChangeArrowheads="1"/>
          </p:cNvSpPr>
          <p:nvPr>
            <p:ph type="sldNum" sz="quarter" idx="12"/>
          </p:nvPr>
        </p:nvSpPr>
        <p:spPr>
          <a:ln/>
        </p:spPr>
        <p:txBody>
          <a:bodyPr/>
          <a:lstStyle>
            <a:lvl1pPr>
              <a:defRPr/>
            </a:lvl1pPr>
          </a:lstStyle>
          <a:p>
            <a:fld id="{86CB4B4D-7CA3-9044-876B-883B54F8677D}" type="slidenum">
              <a:rPr lang="en-US" smtClean="0"/>
              <a:t>‹#›</a:t>
            </a:fld>
            <a:endParaRPr lang="en-US" dirty="0"/>
          </a:p>
        </p:txBody>
      </p:sp>
    </p:spTree>
    <p:extLst>
      <p:ext uri="{BB962C8B-B14F-4D97-AF65-F5344CB8AC3E}">
        <p14:creationId xmlns:p14="http://schemas.microsoft.com/office/powerpoint/2010/main" val="32186908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75360" y="3054774"/>
            <a:ext cx="5418667" cy="5852160"/>
          </a:xfrm>
        </p:spPr>
        <p:txBody>
          <a:bodyPr/>
          <a:lstStyle>
            <a:lvl1pPr>
              <a:defRPr sz="3982"/>
            </a:lvl1pPr>
            <a:lvl2pPr>
              <a:defRPr sz="3413"/>
            </a:lvl2pPr>
            <a:lvl3pPr>
              <a:defRPr sz="2844"/>
            </a:lvl3pPr>
            <a:lvl4pPr>
              <a:defRPr sz="2560"/>
            </a:lvl4pPr>
            <a:lvl5pPr>
              <a:defRPr sz="2560"/>
            </a:lvl5pPr>
            <a:lvl6pPr>
              <a:defRPr sz="2560"/>
            </a:lvl6pPr>
            <a:lvl7pPr>
              <a:defRPr sz="2560"/>
            </a:lvl7pPr>
            <a:lvl8pPr>
              <a:defRPr sz="2560"/>
            </a:lvl8pPr>
            <a:lvl9pPr>
              <a:defRPr sz="256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610773" y="3054774"/>
            <a:ext cx="5418667" cy="5852160"/>
          </a:xfrm>
        </p:spPr>
        <p:txBody>
          <a:bodyPr/>
          <a:lstStyle>
            <a:lvl1pPr>
              <a:defRPr sz="3982"/>
            </a:lvl1pPr>
            <a:lvl2pPr>
              <a:defRPr sz="3413"/>
            </a:lvl2pPr>
            <a:lvl3pPr>
              <a:defRPr sz="2844"/>
            </a:lvl3pPr>
            <a:lvl4pPr>
              <a:defRPr sz="2560"/>
            </a:lvl4pPr>
            <a:lvl5pPr>
              <a:defRPr sz="2560"/>
            </a:lvl5pPr>
            <a:lvl6pPr>
              <a:defRPr sz="2560"/>
            </a:lvl6pPr>
            <a:lvl7pPr>
              <a:defRPr sz="2560"/>
            </a:lvl7pPr>
            <a:lvl8pPr>
              <a:defRPr sz="2560"/>
            </a:lvl8pPr>
            <a:lvl9pPr>
              <a:defRPr sz="256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fld id="{04CF7878-2C98-7449-BB8F-764A5EA8E558}" type="datetimeFigureOut">
              <a:rPr lang="en-US" smtClean="0"/>
              <a:t>3/8/21</a:t>
            </a:fld>
            <a:endParaRPr lang="en-US" dirty="0"/>
          </a:p>
        </p:txBody>
      </p:sp>
      <p:sp>
        <p:nvSpPr>
          <p:cNvPr id="6" name="Rectangle 5"/>
          <p:cNvSpPr>
            <a:spLocks noGrp="1" noChangeArrowheads="1"/>
          </p:cNvSpPr>
          <p:nvPr>
            <p:ph type="ftr" sz="quarter" idx="11"/>
          </p:nvPr>
        </p:nvSpPr>
        <p:spPr>
          <a:ln/>
        </p:spPr>
        <p:txBody>
          <a:bodyPr/>
          <a:lstStyle>
            <a:lvl1pPr>
              <a:defRPr/>
            </a:lvl1pPr>
          </a:lstStyle>
          <a:p>
            <a:endParaRPr lang="en-US" dirty="0"/>
          </a:p>
        </p:txBody>
      </p:sp>
      <p:sp>
        <p:nvSpPr>
          <p:cNvPr id="7" name="Rectangle 6"/>
          <p:cNvSpPr>
            <a:spLocks noGrp="1" noChangeArrowheads="1"/>
          </p:cNvSpPr>
          <p:nvPr>
            <p:ph type="sldNum" sz="quarter" idx="12"/>
          </p:nvPr>
        </p:nvSpPr>
        <p:spPr>
          <a:ln/>
        </p:spPr>
        <p:txBody>
          <a:bodyPr/>
          <a:lstStyle>
            <a:lvl1pPr>
              <a:defRPr/>
            </a:lvl1pPr>
          </a:lstStyle>
          <a:p>
            <a:fld id="{86CB4B4D-7CA3-9044-876B-883B54F8677D}" type="slidenum">
              <a:rPr lang="en-US" smtClean="0"/>
              <a:t>‹#›</a:t>
            </a:fld>
            <a:endParaRPr lang="en-US" dirty="0"/>
          </a:p>
        </p:txBody>
      </p:sp>
    </p:spTree>
    <p:extLst>
      <p:ext uri="{BB962C8B-B14F-4D97-AF65-F5344CB8AC3E}">
        <p14:creationId xmlns:p14="http://schemas.microsoft.com/office/powerpoint/2010/main" val="33268493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240" y="390596"/>
            <a:ext cx="11704320" cy="16256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50240" y="2183272"/>
            <a:ext cx="5746045" cy="909884"/>
          </a:xfrm>
        </p:spPr>
        <p:txBody>
          <a:bodyPr anchor="b"/>
          <a:lstStyle>
            <a:lvl1pPr marL="0" indent="0">
              <a:buNone/>
              <a:defRPr sz="3413" b="1"/>
            </a:lvl1pPr>
            <a:lvl2pPr marL="650230" indent="0">
              <a:buNone/>
              <a:defRPr sz="2844" b="1"/>
            </a:lvl2pPr>
            <a:lvl3pPr marL="1300460" indent="0">
              <a:buNone/>
              <a:defRPr sz="2560" b="1"/>
            </a:lvl3pPr>
            <a:lvl4pPr marL="1950690" indent="0">
              <a:buNone/>
              <a:defRPr sz="2276" b="1"/>
            </a:lvl4pPr>
            <a:lvl5pPr marL="2600919" indent="0">
              <a:buNone/>
              <a:defRPr sz="2276" b="1"/>
            </a:lvl5pPr>
            <a:lvl6pPr marL="3251149" indent="0">
              <a:buNone/>
              <a:defRPr sz="2276" b="1"/>
            </a:lvl6pPr>
            <a:lvl7pPr marL="3901379" indent="0">
              <a:buNone/>
              <a:defRPr sz="2276" b="1"/>
            </a:lvl7pPr>
            <a:lvl8pPr marL="4551609" indent="0">
              <a:buNone/>
              <a:defRPr sz="2276" b="1"/>
            </a:lvl8pPr>
            <a:lvl9pPr marL="5201839" indent="0">
              <a:buNone/>
              <a:defRPr sz="2276" b="1"/>
            </a:lvl9pPr>
          </a:lstStyle>
          <a:p>
            <a:pPr lvl="0"/>
            <a:r>
              <a:rPr lang="en-US"/>
              <a:t>Click to edit Master text styles</a:t>
            </a:r>
          </a:p>
        </p:txBody>
      </p:sp>
      <p:sp>
        <p:nvSpPr>
          <p:cNvPr id="4" name="Content Placeholder 3"/>
          <p:cNvSpPr>
            <a:spLocks noGrp="1"/>
          </p:cNvSpPr>
          <p:nvPr>
            <p:ph sz="half" idx="2"/>
          </p:nvPr>
        </p:nvSpPr>
        <p:spPr>
          <a:xfrm>
            <a:off x="650240" y="3093155"/>
            <a:ext cx="5746045" cy="5619610"/>
          </a:xfrm>
        </p:spPr>
        <p:txBody>
          <a:bodyPr/>
          <a:lstStyle>
            <a:lvl1pPr>
              <a:defRPr sz="3413"/>
            </a:lvl1pPr>
            <a:lvl2pPr>
              <a:defRPr sz="2844"/>
            </a:lvl2pPr>
            <a:lvl3pPr>
              <a:defRPr sz="2560"/>
            </a:lvl3pPr>
            <a:lvl4pPr>
              <a:defRPr sz="2276"/>
            </a:lvl4pPr>
            <a:lvl5pPr>
              <a:defRPr sz="2276"/>
            </a:lvl5pPr>
            <a:lvl6pPr>
              <a:defRPr sz="2276"/>
            </a:lvl6pPr>
            <a:lvl7pPr>
              <a:defRPr sz="2276"/>
            </a:lvl7pPr>
            <a:lvl8pPr>
              <a:defRPr sz="2276"/>
            </a:lvl8pPr>
            <a:lvl9pPr>
              <a:defRPr sz="227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606259" y="2183272"/>
            <a:ext cx="5748302" cy="909884"/>
          </a:xfrm>
        </p:spPr>
        <p:txBody>
          <a:bodyPr anchor="b"/>
          <a:lstStyle>
            <a:lvl1pPr marL="0" indent="0">
              <a:buNone/>
              <a:defRPr sz="3413" b="1"/>
            </a:lvl1pPr>
            <a:lvl2pPr marL="650230" indent="0">
              <a:buNone/>
              <a:defRPr sz="2844" b="1"/>
            </a:lvl2pPr>
            <a:lvl3pPr marL="1300460" indent="0">
              <a:buNone/>
              <a:defRPr sz="2560" b="1"/>
            </a:lvl3pPr>
            <a:lvl4pPr marL="1950690" indent="0">
              <a:buNone/>
              <a:defRPr sz="2276" b="1"/>
            </a:lvl4pPr>
            <a:lvl5pPr marL="2600919" indent="0">
              <a:buNone/>
              <a:defRPr sz="2276" b="1"/>
            </a:lvl5pPr>
            <a:lvl6pPr marL="3251149" indent="0">
              <a:buNone/>
              <a:defRPr sz="2276" b="1"/>
            </a:lvl6pPr>
            <a:lvl7pPr marL="3901379" indent="0">
              <a:buNone/>
              <a:defRPr sz="2276" b="1"/>
            </a:lvl7pPr>
            <a:lvl8pPr marL="4551609" indent="0">
              <a:buNone/>
              <a:defRPr sz="2276" b="1"/>
            </a:lvl8pPr>
            <a:lvl9pPr marL="5201839" indent="0">
              <a:buNone/>
              <a:defRPr sz="2276" b="1"/>
            </a:lvl9pPr>
          </a:lstStyle>
          <a:p>
            <a:pPr lvl="0"/>
            <a:r>
              <a:rPr lang="en-US"/>
              <a:t>Click to edit Master text styles</a:t>
            </a:r>
          </a:p>
        </p:txBody>
      </p:sp>
      <p:sp>
        <p:nvSpPr>
          <p:cNvPr id="6" name="Content Placeholder 5"/>
          <p:cNvSpPr>
            <a:spLocks noGrp="1"/>
          </p:cNvSpPr>
          <p:nvPr>
            <p:ph sz="quarter" idx="4"/>
          </p:nvPr>
        </p:nvSpPr>
        <p:spPr>
          <a:xfrm>
            <a:off x="6606259" y="3093155"/>
            <a:ext cx="5748302" cy="5619610"/>
          </a:xfrm>
        </p:spPr>
        <p:txBody>
          <a:bodyPr/>
          <a:lstStyle>
            <a:lvl1pPr>
              <a:defRPr sz="3413"/>
            </a:lvl1pPr>
            <a:lvl2pPr>
              <a:defRPr sz="2844"/>
            </a:lvl2pPr>
            <a:lvl3pPr>
              <a:defRPr sz="2560"/>
            </a:lvl3pPr>
            <a:lvl4pPr>
              <a:defRPr sz="2276"/>
            </a:lvl4pPr>
            <a:lvl5pPr>
              <a:defRPr sz="2276"/>
            </a:lvl5pPr>
            <a:lvl6pPr>
              <a:defRPr sz="2276"/>
            </a:lvl6pPr>
            <a:lvl7pPr>
              <a:defRPr sz="2276"/>
            </a:lvl7pPr>
            <a:lvl8pPr>
              <a:defRPr sz="2276"/>
            </a:lvl8pPr>
            <a:lvl9pPr>
              <a:defRPr sz="227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fld id="{E6D2F403-9584-1749-B6AB-5E1C5F94527C}" type="datetimeFigureOut">
              <a:rPr lang="en-US" smtClean="0"/>
              <a:t>3/8/21</a:t>
            </a:fld>
            <a:endParaRPr lang="en-US" dirty="0"/>
          </a:p>
        </p:txBody>
      </p:sp>
      <p:sp>
        <p:nvSpPr>
          <p:cNvPr id="8" name="Rectangle 5"/>
          <p:cNvSpPr>
            <a:spLocks noGrp="1" noChangeArrowheads="1"/>
          </p:cNvSpPr>
          <p:nvPr>
            <p:ph type="ftr" sz="quarter" idx="11"/>
          </p:nvPr>
        </p:nvSpPr>
        <p:spPr>
          <a:ln/>
        </p:spPr>
        <p:txBody>
          <a:bodyPr/>
          <a:lstStyle>
            <a:lvl1pPr>
              <a:defRPr/>
            </a:lvl1pPr>
          </a:lstStyle>
          <a:p>
            <a:endParaRPr lang="en-US" dirty="0"/>
          </a:p>
        </p:txBody>
      </p:sp>
      <p:sp>
        <p:nvSpPr>
          <p:cNvPr id="9" name="Rectangle 6"/>
          <p:cNvSpPr>
            <a:spLocks noGrp="1" noChangeArrowheads="1"/>
          </p:cNvSpPr>
          <p:nvPr>
            <p:ph type="sldNum" sz="quarter" idx="12"/>
          </p:nvPr>
        </p:nvSpPr>
        <p:spPr>
          <a:ln/>
        </p:spPr>
        <p:txBody>
          <a:bodyPr/>
          <a:lstStyle>
            <a:lvl1pPr>
              <a:defRPr/>
            </a:lvl1pPr>
          </a:lstStyle>
          <a:p>
            <a:fld id="{86CB4B4D-7CA3-9044-876B-883B54F8677D}" type="slidenum">
              <a:rPr lang="en-US" smtClean="0"/>
              <a:t>‹#›</a:t>
            </a:fld>
            <a:endParaRPr lang="en-US" dirty="0"/>
          </a:p>
        </p:txBody>
      </p:sp>
    </p:spTree>
    <p:extLst>
      <p:ext uri="{BB962C8B-B14F-4D97-AF65-F5344CB8AC3E}">
        <p14:creationId xmlns:p14="http://schemas.microsoft.com/office/powerpoint/2010/main" val="11139812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fld id="{A58C0351-EB03-5444-BA93-B7E778374E24}" type="datetimeFigureOut">
              <a:rPr lang="en-US" smtClean="0"/>
              <a:t>3/8/21</a:t>
            </a:fld>
            <a:endParaRPr lang="en-US" dirty="0"/>
          </a:p>
        </p:txBody>
      </p:sp>
      <p:sp>
        <p:nvSpPr>
          <p:cNvPr id="4" name="Rectangle 5"/>
          <p:cNvSpPr>
            <a:spLocks noGrp="1" noChangeArrowheads="1"/>
          </p:cNvSpPr>
          <p:nvPr>
            <p:ph type="ftr" sz="quarter" idx="11"/>
          </p:nvPr>
        </p:nvSpPr>
        <p:spPr>
          <a:ln/>
        </p:spPr>
        <p:txBody>
          <a:bodyPr/>
          <a:lstStyle>
            <a:lvl1pPr>
              <a:defRPr/>
            </a:lvl1pPr>
          </a:lstStyle>
          <a:p>
            <a:endParaRPr lang="en-US" dirty="0"/>
          </a:p>
        </p:txBody>
      </p:sp>
      <p:sp>
        <p:nvSpPr>
          <p:cNvPr id="5" name="Rectangle 6"/>
          <p:cNvSpPr>
            <a:spLocks noGrp="1" noChangeArrowheads="1"/>
          </p:cNvSpPr>
          <p:nvPr>
            <p:ph type="sldNum" sz="quarter" idx="12"/>
          </p:nvPr>
        </p:nvSpPr>
        <p:spPr>
          <a:ln/>
        </p:spPr>
        <p:txBody>
          <a:bodyPr/>
          <a:lstStyle>
            <a:lvl1pPr>
              <a:defRPr/>
            </a:lvl1pPr>
          </a:lstStyle>
          <a:p>
            <a:fld id="{86CB4B4D-7CA3-9044-876B-883B54F8677D}" type="slidenum">
              <a:rPr lang="en-US" smtClean="0"/>
              <a:t>‹#›</a:t>
            </a:fld>
            <a:endParaRPr lang="en-US" dirty="0"/>
          </a:p>
        </p:txBody>
      </p:sp>
    </p:spTree>
    <p:extLst>
      <p:ext uri="{BB962C8B-B14F-4D97-AF65-F5344CB8AC3E}">
        <p14:creationId xmlns:p14="http://schemas.microsoft.com/office/powerpoint/2010/main" val="9384458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66987" y="390595"/>
            <a:ext cx="11270827" cy="1625600"/>
          </a:xfrm>
        </p:spPr>
        <p:txBody>
          <a:bodyPr/>
          <a:lstStyle/>
          <a:p>
            <a:r>
              <a:rPr lang="en-US"/>
              <a:t>Click to edit Master title style</a:t>
            </a:r>
            <a:endParaRPr lang="en-US" dirty="0"/>
          </a:p>
        </p:txBody>
      </p:sp>
      <p:sp>
        <p:nvSpPr>
          <p:cNvPr id="4" name="Date Placeholder 3"/>
          <p:cNvSpPr>
            <a:spLocks noGrp="1"/>
          </p:cNvSpPr>
          <p:nvPr>
            <p:ph type="dt" sz="half" idx="10"/>
          </p:nvPr>
        </p:nvSpPr>
        <p:spPr/>
        <p:txBody>
          <a:bodyPr/>
          <a:lstStyle/>
          <a:p>
            <a:fld id="{4D9FFFB4-400D-1240-AB24-6F86C96D4DFB}" type="datetimeFigureOut">
              <a:rPr lang="en-US" smtClean="0"/>
              <a:t>3/8/21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CB4B4D-7CA3-9044-876B-883B54F8677D}" type="slidenum">
              <a:rPr lang="en-US" smtClean="0"/>
              <a:t>‹#›</a:t>
            </a:fld>
            <a:endParaRPr lang="en-US" dirty="0"/>
          </a:p>
        </p:txBody>
      </p:sp>
      <p:sp>
        <p:nvSpPr>
          <p:cNvPr id="8" name="Content Placeholder 7"/>
          <p:cNvSpPr>
            <a:spLocks noGrp="1"/>
          </p:cNvSpPr>
          <p:nvPr>
            <p:ph sz="quarter" idx="13"/>
          </p:nvPr>
        </p:nvSpPr>
        <p:spPr>
          <a:xfrm>
            <a:off x="866987" y="2275840"/>
            <a:ext cx="11270827" cy="58521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67623214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fld id="{A7EADB90-FF7E-5041-AB9F-1BC0957AB829}" type="datetimeFigureOut">
              <a:rPr lang="en-US" smtClean="0"/>
              <a:t>3/8/21</a:t>
            </a:fld>
            <a:endParaRPr lang="en-US" dirty="0"/>
          </a:p>
        </p:txBody>
      </p:sp>
      <p:sp>
        <p:nvSpPr>
          <p:cNvPr id="3" name="Rectangle 5"/>
          <p:cNvSpPr>
            <a:spLocks noGrp="1" noChangeArrowheads="1"/>
          </p:cNvSpPr>
          <p:nvPr>
            <p:ph type="ftr" sz="quarter" idx="11"/>
          </p:nvPr>
        </p:nvSpPr>
        <p:spPr>
          <a:ln/>
        </p:spPr>
        <p:txBody>
          <a:bodyPr/>
          <a:lstStyle>
            <a:lvl1pPr>
              <a:defRPr/>
            </a:lvl1pPr>
          </a:lstStyle>
          <a:p>
            <a:endParaRPr lang="en-US" dirty="0"/>
          </a:p>
        </p:txBody>
      </p:sp>
      <p:sp>
        <p:nvSpPr>
          <p:cNvPr id="4" name="Rectangle 6"/>
          <p:cNvSpPr>
            <a:spLocks noGrp="1" noChangeArrowheads="1"/>
          </p:cNvSpPr>
          <p:nvPr>
            <p:ph type="sldNum" sz="quarter" idx="12"/>
          </p:nvPr>
        </p:nvSpPr>
        <p:spPr>
          <a:ln/>
        </p:spPr>
        <p:txBody>
          <a:bodyPr/>
          <a:lstStyle>
            <a:lvl1pPr>
              <a:defRPr/>
            </a:lvl1pPr>
          </a:lstStyle>
          <a:p>
            <a:fld id="{86CB4B4D-7CA3-9044-876B-883B54F8677D}" type="slidenum">
              <a:rPr lang="en-US" smtClean="0"/>
              <a:t>‹#›</a:t>
            </a:fld>
            <a:endParaRPr lang="en-US" dirty="0"/>
          </a:p>
        </p:txBody>
      </p:sp>
    </p:spTree>
    <p:extLst>
      <p:ext uri="{BB962C8B-B14F-4D97-AF65-F5344CB8AC3E}">
        <p14:creationId xmlns:p14="http://schemas.microsoft.com/office/powerpoint/2010/main" val="63897448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241" y="388338"/>
            <a:ext cx="4278490" cy="1652693"/>
          </a:xfrm>
        </p:spPr>
        <p:txBody>
          <a:bodyPr anchor="b"/>
          <a:lstStyle>
            <a:lvl1pPr algn="l">
              <a:defRPr sz="2844" b="1"/>
            </a:lvl1pPr>
          </a:lstStyle>
          <a:p>
            <a:r>
              <a:rPr lang="en-US"/>
              <a:t>Click to edit Master title style</a:t>
            </a:r>
          </a:p>
        </p:txBody>
      </p:sp>
      <p:sp>
        <p:nvSpPr>
          <p:cNvPr id="3" name="Content Placeholder 2"/>
          <p:cNvSpPr>
            <a:spLocks noGrp="1"/>
          </p:cNvSpPr>
          <p:nvPr>
            <p:ph idx="1"/>
          </p:nvPr>
        </p:nvSpPr>
        <p:spPr>
          <a:xfrm>
            <a:off x="5084516" y="388339"/>
            <a:ext cx="7270044" cy="8324427"/>
          </a:xfrm>
        </p:spPr>
        <p:txBody>
          <a:bodyPr/>
          <a:lstStyle>
            <a:lvl1pPr>
              <a:defRPr sz="4551"/>
            </a:lvl1pPr>
            <a:lvl2pPr>
              <a:defRPr sz="3982"/>
            </a:lvl2pPr>
            <a:lvl3pPr>
              <a:defRPr sz="3413"/>
            </a:lvl3pPr>
            <a:lvl4pPr>
              <a:defRPr sz="2844"/>
            </a:lvl4pPr>
            <a:lvl5pPr>
              <a:defRPr sz="2844"/>
            </a:lvl5pPr>
            <a:lvl6pPr>
              <a:defRPr sz="2844"/>
            </a:lvl6pPr>
            <a:lvl7pPr>
              <a:defRPr sz="2844"/>
            </a:lvl7pPr>
            <a:lvl8pPr>
              <a:defRPr sz="2844"/>
            </a:lvl8pPr>
            <a:lvl9pPr>
              <a:defRPr sz="284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50241" y="2041032"/>
            <a:ext cx="4278490" cy="6671734"/>
          </a:xfrm>
        </p:spPr>
        <p:txBody>
          <a:bodyPr/>
          <a:lstStyle>
            <a:lvl1pPr marL="0" indent="0">
              <a:buNone/>
              <a:defRPr sz="1991"/>
            </a:lvl1pPr>
            <a:lvl2pPr marL="650230" indent="0">
              <a:buNone/>
              <a:defRPr sz="1707"/>
            </a:lvl2pPr>
            <a:lvl3pPr marL="1300460" indent="0">
              <a:buNone/>
              <a:defRPr sz="1422"/>
            </a:lvl3pPr>
            <a:lvl4pPr marL="1950690" indent="0">
              <a:buNone/>
              <a:defRPr sz="1280"/>
            </a:lvl4pPr>
            <a:lvl5pPr marL="2600919" indent="0">
              <a:buNone/>
              <a:defRPr sz="1280"/>
            </a:lvl5pPr>
            <a:lvl6pPr marL="3251149" indent="0">
              <a:buNone/>
              <a:defRPr sz="1280"/>
            </a:lvl6pPr>
            <a:lvl7pPr marL="3901379" indent="0">
              <a:buNone/>
              <a:defRPr sz="1280"/>
            </a:lvl7pPr>
            <a:lvl8pPr marL="4551609" indent="0">
              <a:buNone/>
              <a:defRPr sz="1280"/>
            </a:lvl8pPr>
            <a:lvl9pPr marL="5201839" indent="0">
              <a:buNone/>
              <a:defRPr sz="128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C1EB8CB6-48D8-4E47-B0D3-B56230F429D0}" type="datetimeFigureOut">
              <a:rPr lang="en-US" smtClean="0"/>
              <a:t>3/8/21</a:t>
            </a:fld>
            <a:endParaRPr lang="en-US" dirty="0"/>
          </a:p>
        </p:txBody>
      </p:sp>
      <p:sp>
        <p:nvSpPr>
          <p:cNvPr id="6" name="Rectangle 5"/>
          <p:cNvSpPr>
            <a:spLocks noGrp="1" noChangeArrowheads="1"/>
          </p:cNvSpPr>
          <p:nvPr>
            <p:ph type="ftr" sz="quarter" idx="11"/>
          </p:nvPr>
        </p:nvSpPr>
        <p:spPr>
          <a:ln/>
        </p:spPr>
        <p:txBody>
          <a:bodyPr/>
          <a:lstStyle>
            <a:lvl1pPr>
              <a:defRPr/>
            </a:lvl1pPr>
          </a:lstStyle>
          <a:p>
            <a:endParaRPr lang="en-US" dirty="0"/>
          </a:p>
        </p:txBody>
      </p:sp>
      <p:sp>
        <p:nvSpPr>
          <p:cNvPr id="7" name="Rectangle 6"/>
          <p:cNvSpPr>
            <a:spLocks noGrp="1" noChangeArrowheads="1"/>
          </p:cNvSpPr>
          <p:nvPr>
            <p:ph type="sldNum" sz="quarter" idx="12"/>
          </p:nvPr>
        </p:nvSpPr>
        <p:spPr>
          <a:ln/>
        </p:spPr>
        <p:txBody>
          <a:bodyPr/>
          <a:lstStyle>
            <a:lvl1pPr>
              <a:defRPr/>
            </a:lvl1pPr>
          </a:lstStyle>
          <a:p>
            <a:fld id="{86CB4B4D-7CA3-9044-876B-883B54F8677D}" type="slidenum">
              <a:rPr lang="en-US" smtClean="0"/>
              <a:t>‹#›</a:t>
            </a:fld>
            <a:endParaRPr lang="en-US" dirty="0"/>
          </a:p>
        </p:txBody>
      </p:sp>
    </p:spTree>
    <p:extLst>
      <p:ext uri="{BB962C8B-B14F-4D97-AF65-F5344CB8AC3E}">
        <p14:creationId xmlns:p14="http://schemas.microsoft.com/office/powerpoint/2010/main" val="333695964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032" y="6827520"/>
            <a:ext cx="7802880" cy="806027"/>
          </a:xfrm>
        </p:spPr>
        <p:txBody>
          <a:bodyPr anchor="b"/>
          <a:lstStyle>
            <a:lvl1pPr algn="l">
              <a:defRPr sz="2844" b="1"/>
            </a:lvl1pPr>
          </a:lstStyle>
          <a:p>
            <a:r>
              <a:rPr lang="en-US"/>
              <a:t>Click to edit Master title style</a:t>
            </a:r>
          </a:p>
        </p:txBody>
      </p:sp>
      <p:sp>
        <p:nvSpPr>
          <p:cNvPr id="3" name="Picture Placeholder 2"/>
          <p:cNvSpPr>
            <a:spLocks noGrp="1"/>
          </p:cNvSpPr>
          <p:nvPr>
            <p:ph type="pic" idx="1"/>
          </p:nvPr>
        </p:nvSpPr>
        <p:spPr>
          <a:xfrm>
            <a:off x="2549032" y="871502"/>
            <a:ext cx="7802880" cy="5852160"/>
          </a:xfrm>
        </p:spPr>
        <p:txBody>
          <a:bodyPr/>
          <a:lstStyle>
            <a:lvl1pPr marL="0" indent="0">
              <a:buNone/>
              <a:defRPr sz="4551"/>
            </a:lvl1pPr>
            <a:lvl2pPr marL="650230" indent="0">
              <a:buNone/>
              <a:defRPr sz="3982"/>
            </a:lvl2pPr>
            <a:lvl3pPr marL="1300460" indent="0">
              <a:buNone/>
              <a:defRPr sz="3413"/>
            </a:lvl3pPr>
            <a:lvl4pPr marL="1950690" indent="0">
              <a:buNone/>
              <a:defRPr sz="2844"/>
            </a:lvl4pPr>
            <a:lvl5pPr marL="2600919" indent="0">
              <a:buNone/>
              <a:defRPr sz="2844"/>
            </a:lvl5pPr>
            <a:lvl6pPr marL="3251149" indent="0">
              <a:buNone/>
              <a:defRPr sz="2844"/>
            </a:lvl6pPr>
            <a:lvl7pPr marL="3901379" indent="0">
              <a:buNone/>
              <a:defRPr sz="2844"/>
            </a:lvl7pPr>
            <a:lvl8pPr marL="4551609" indent="0">
              <a:buNone/>
              <a:defRPr sz="2844"/>
            </a:lvl8pPr>
            <a:lvl9pPr marL="5201839" indent="0">
              <a:buNone/>
              <a:defRPr sz="2844"/>
            </a:lvl9pPr>
          </a:lstStyle>
          <a:p>
            <a:pPr lvl="0"/>
            <a:r>
              <a:rPr lang="en-US" noProof="0" dirty="0"/>
              <a:t>Click icon to add picture</a:t>
            </a:r>
          </a:p>
        </p:txBody>
      </p:sp>
      <p:sp>
        <p:nvSpPr>
          <p:cNvPr id="4" name="Text Placeholder 3"/>
          <p:cNvSpPr>
            <a:spLocks noGrp="1"/>
          </p:cNvSpPr>
          <p:nvPr>
            <p:ph type="body" sz="half" idx="2"/>
          </p:nvPr>
        </p:nvSpPr>
        <p:spPr>
          <a:xfrm>
            <a:off x="2549032" y="7633547"/>
            <a:ext cx="7802880" cy="1144693"/>
          </a:xfrm>
        </p:spPr>
        <p:txBody>
          <a:bodyPr/>
          <a:lstStyle>
            <a:lvl1pPr marL="0" indent="0">
              <a:buNone/>
              <a:defRPr sz="1991"/>
            </a:lvl1pPr>
            <a:lvl2pPr marL="650230" indent="0">
              <a:buNone/>
              <a:defRPr sz="1707"/>
            </a:lvl2pPr>
            <a:lvl3pPr marL="1300460" indent="0">
              <a:buNone/>
              <a:defRPr sz="1422"/>
            </a:lvl3pPr>
            <a:lvl4pPr marL="1950690" indent="0">
              <a:buNone/>
              <a:defRPr sz="1280"/>
            </a:lvl4pPr>
            <a:lvl5pPr marL="2600919" indent="0">
              <a:buNone/>
              <a:defRPr sz="1280"/>
            </a:lvl5pPr>
            <a:lvl6pPr marL="3251149" indent="0">
              <a:buNone/>
              <a:defRPr sz="1280"/>
            </a:lvl6pPr>
            <a:lvl7pPr marL="3901379" indent="0">
              <a:buNone/>
              <a:defRPr sz="1280"/>
            </a:lvl7pPr>
            <a:lvl8pPr marL="4551609" indent="0">
              <a:buNone/>
              <a:defRPr sz="1280"/>
            </a:lvl8pPr>
            <a:lvl9pPr marL="5201839" indent="0">
              <a:buNone/>
              <a:defRPr sz="128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4EF716D3-DCE8-CC45-8106-AE5DFCD073F9}" type="datetimeFigureOut">
              <a:rPr lang="en-US" smtClean="0"/>
              <a:t>3/8/21</a:t>
            </a:fld>
            <a:endParaRPr lang="en-US" dirty="0"/>
          </a:p>
        </p:txBody>
      </p:sp>
      <p:sp>
        <p:nvSpPr>
          <p:cNvPr id="6" name="Rectangle 5"/>
          <p:cNvSpPr>
            <a:spLocks noGrp="1" noChangeArrowheads="1"/>
          </p:cNvSpPr>
          <p:nvPr>
            <p:ph type="ftr" sz="quarter" idx="11"/>
          </p:nvPr>
        </p:nvSpPr>
        <p:spPr>
          <a:ln/>
        </p:spPr>
        <p:txBody>
          <a:bodyPr/>
          <a:lstStyle>
            <a:lvl1pPr>
              <a:defRPr/>
            </a:lvl1pPr>
          </a:lstStyle>
          <a:p>
            <a:endParaRPr lang="en-US" dirty="0"/>
          </a:p>
        </p:txBody>
      </p:sp>
      <p:sp>
        <p:nvSpPr>
          <p:cNvPr id="7" name="Rectangle 6"/>
          <p:cNvSpPr>
            <a:spLocks noGrp="1" noChangeArrowheads="1"/>
          </p:cNvSpPr>
          <p:nvPr>
            <p:ph type="sldNum" sz="quarter" idx="12"/>
          </p:nvPr>
        </p:nvSpPr>
        <p:spPr>
          <a:ln/>
        </p:spPr>
        <p:txBody>
          <a:bodyPr/>
          <a:lstStyle>
            <a:lvl1pPr>
              <a:defRPr/>
            </a:lvl1pPr>
          </a:lstStyle>
          <a:p>
            <a:fld id="{86CB4B4D-7CA3-9044-876B-883B54F8677D}" type="slidenum">
              <a:rPr lang="en-US" smtClean="0"/>
              <a:t>‹#›</a:t>
            </a:fld>
            <a:endParaRPr lang="en-US" dirty="0"/>
          </a:p>
        </p:txBody>
      </p:sp>
    </p:spTree>
    <p:extLst>
      <p:ext uri="{BB962C8B-B14F-4D97-AF65-F5344CB8AC3E}">
        <p14:creationId xmlns:p14="http://schemas.microsoft.com/office/powerpoint/2010/main" val="356098993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fld id="{DE9A7C16-FAF2-2C41-B697-563997C522AD}" type="datetimeFigureOut">
              <a:rPr lang="en-US" smtClean="0"/>
              <a:t>3/8/21</a:t>
            </a:fld>
            <a:endParaRPr lang="en-US" dirty="0"/>
          </a:p>
        </p:txBody>
      </p:sp>
      <p:sp>
        <p:nvSpPr>
          <p:cNvPr id="5" name="Rectangle 5"/>
          <p:cNvSpPr>
            <a:spLocks noGrp="1" noChangeArrowheads="1"/>
          </p:cNvSpPr>
          <p:nvPr>
            <p:ph type="ftr" sz="quarter" idx="11"/>
          </p:nvPr>
        </p:nvSpPr>
        <p:spPr>
          <a:ln/>
        </p:spPr>
        <p:txBody>
          <a:bodyPr/>
          <a:lstStyle>
            <a:lvl1pPr>
              <a:defRPr/>
            </a:lvl1pPr>
          </a:lstStyle>
          <a:p>
            <a:endParaRPr lang="en-US" dirty="0"/>
          </a:p>
        </p:txBody>
      </p:sp>
      <p:sp>
        <p:nvSpPr>
          <p:cNvPr id="6" name="Rectangle 6"/>
          <p:cNvSpPr>
            <a:spLocks noGrp="1" noChangeArrowheads="1"/>
          </p:cNvSpPr>
          <p:nvPr>
            <p:ph type="sldNum" sz="quarter" idx="12"/>
          </p:nvPr>
        </p:nvSpPr>
        <p:spPr>
          <a:ln/>
        </p:spPr>
        <p:txBody>
          <a:bodyPr/>
          <a:lstStyle>
            <a:lvl1pPr>
              <a:defRPr/>
            </a:lvl1pPr>
          </a:lstStyle>
          <a:p>
            <a:fld id="{86CB4B4D-7CA3-9044-876B-883B54F8677D}" type="slidenum">
              <a:rPr lang="en-US" smtClean="0"/>
              <a:t>‹#›</a:t>
            </a:fld>
            <a:endParaRPr lang="en-US" dirty="0"/>
          </a:p>
        </p:txBody>
      </p:sp>
    </p:spTree>
    <p:extLst>
      <p:ext uri="{BB962C8B-B14F-4D97-AF65-F5344CB8AC3E}">
        <p14:creationId xmlns:p14="http://schemas.microsoft.com/office/powerpoint/2010/main" val="227952433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10135" y="1323059"/>
            <a:ext cx="2919306" cy="7583876"/>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49956" y="1323059"/>
            <a:ext cx="8543431" cy="758387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fld id="{0A19D9EA-0687-604F-B97A-763B6765DF9F}" type="datetimeFigureOut">
              <a:rPr lang="en-US" smtClean="0"/>
              <a:t>3/8/21</a:t>
            </a:fld>
            <a:endParaRPr lang="en-US" dirty="0"/>
          </a:p>
        </p:txBody>
      </p:sp>
      <p:sp>
        <p:nvSpPr>
          <p:cNvPr id="5" name="Rectangle 5"/>
          <p:cNvSpPr>
            <a:spLocks noGrp="1" noChangeArrowheads="1"/>
          </p:cNvSpPr>
          <p:nvPr>
            <p:ph type="ftr" sz="quarter" idx="11"/>
          </p:nvPr>
        </p:nvSpPr>
        <p:spPr>
          <a:ln/>
        </p:spPr>
        <p:txBody>
          <a:bodyPr/>
          <a:lstStyle>
            <a:lvl1pPr>
              <a:defRPr/>
            </a:lvl1pPr>
          </a:lstStyle>
          <a:p>
            <a:endParaRPr lang="en-US" dirty="0"/>
          </a:p>
        </p:txBody>
      </p:sp>
      <p:sp>
        <p:nvSpPr>
          <p:cNvPr id="6" name="Rectangle 6"/>
          <p:cNvSpPr>
            <a:spLocks noGrp="1" noChangeArrowheads="1"/>
          </p:cNvSpPr>
          <p:nvPr>
            <p:ph type="sldNum" sz="quarter" idx="12"/>
          </p:nvPr>
        </p:nvSpPr>
        <p:spPr>
          <a:ln/>
        </p:spPr>
        <p:txBody>
          <a:bodyPr/>
          <a:lstStyle>
            <a:lvl1pPr>
              <a:defRPr/>
            </a:lvl1pPr>
          </a:lstStyle>
          <a:p>
            <a:fld id="{86CB4B4D-7CA3-9044-876B-883B54F8677D}" type="slidenum">
              <a:rPr lang="en-US" smtClean="0"/>
              <a:t>‹#›</a:t>
            </a:fld>
            <a:endParaRPr lang="en-US" dirty="0"/>
          </a:p>
        </p:txBody>
      </p:sp>
    </p:spTree>
    <p:extLst>
      <p:ext uri="{BB962C8B-B14F-4D97-AF65-F5344CB8AC3E}">
        <p14:creationId xmlns:p14="http://schemas.microsoft.com/office/powerpoint/2010/main" val="350087068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x">
  <p:cSld name="Title - Center">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30" name="Title Text"/>
          <p:cNvSpPr txBox="1">
            <a:spLocks noGrp="1"/>
          </p:cNvSpPr>
          <p:nvPr>
            <p:ph type="title"/>
          </p:nvPr>
        </p:nvSpPr>
        <p:spPr>
          <a:xfrm>
            <a:off x="1016000" y="3263900"/>
            <a:ext cx="10972800" cy="3225800"/>
          </a:xfrm>
          <a:prstGeom prst="rect">
            <a:avLst/>
          </a:prstGeom>
        </p:spPr>
        <p:txBody>
          <a:bodyPr/>
          <a:lstStyle>
            <a:lvl1pPr>
              <a:defRPr>
                <a:solidFill>
                  <a:srgbClr val="FFFCF2"/>
                </a:solidFill>
                <a:effectLst>
                  <a:outerShdw blurRad="25400" dist="50800" dir="13500000" rotWithShape="0">
                    <a:srgbClr val="424242">
                      <a:alpha val="50000"/>
                    </a:srgbClr>
                  </a:outerShdw>
                </a:effectLst>
              </a:defRPr>
            </a:lvl1pPr>
          </a:lstStyle>
          <a:p>
            <a:r>
              <a:t>Title Text</a:t>
            </a:r>
          </a:p>
        </p:txBody>
      </p:sp>
      <p:sp>
        <p:nvSpPr>
          <p:cNvPr id="31" name="Slide Number"/>
          <p:cNvSpPr txBox="1">
            <a:spLocks noGrp="1"/>
          </p:cNvSpPr>
          <p:nvPr>
            <p:ph type="sldNum" sz="quarter" idx="2"/>
          </p:nvPr>
        </p:nvSpPr>
        <p:spPr>
          <a:xfrm>
            <a:off x="6299225" y="9258300"/>
            <a:ext cx="393650" cy="325858"/>
          </a:xfrm>
          <a:prstGeom prst="rect">
            <a:avLst/>
          </a:prstGeom>
        </p:spPr>
        <p:txBody>
          <a:bodyPr/>
          <a:lstStyle>
            <a:lvl1pPr>
              <a:defRPr>
                <a:solidFill>
                  <a:srgbClr val="FFFCF2"/>
                </a:solidFill>
                <a:latin typeface="+mn-lt"/>
                <a:ea typeface="+mn-ea"/>
                <a:cs typeface="+mn-cs"/>
                <a:sym typeface="Copperplate"/>
              </a:defRPr>
            </a:lvl1pPr>
          </a:lstStyle>
          <a:p>
            <a:fld id="{86CB4B4D-7CA3-9044-876B-883B54F8677D}" type="slidenum">
              <a:rPr/>
              <a:t>‹#›</a:t>
            </a:fld>
            <a:endParaRPr dirty="0"/>
          </a:p>
        </p:txBody>
      </p:sp>
    </p:spTree>
    <p:extLst>
      <p:ext uri="{BB962C8B-B14F-4D97-AF65-F5344CB8AC3E}">
        <p14:creationId xmlns:p14="http://schemas.microsoft.com/office/powerpoint/2010/main" val="361634759"/>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66989" y="7057814"/>
            <a:ext cx="11214383" cy="1937173"/>
          </a:xfrm>
        </p:spPr>
        <p:txBody>
          <a:bodyPr anchor="t"/>
          <a:lstStyle>
            <a:lvl1pPr algn="l">
              <a:defRPr sz="4551" b="0" i="0" cap="all" baseline="0"/>
            </a:lvl1pPr>
          </a:lstStyle>
          <a:p>
            <a:r>
              <a:rPr lang="en-US"/>
              <a:t>Click to edit Master title style</a:t>
            </a:r>
            <a:endParaRPr lang="en-US" dirty="0"/>
          </a:p>
        </p:txBody>
      </p:sp>
      <p:sp>
        <p:nvSpPr>
          <p:cNvPr id="3" name="Text Placeholder 2"/>
          <p:cNvSpPr>
            <a:spLocks noGrp="1"/>
          </p:cNvSpPr>
          <p:nvPr>
            <p:ph type="body" idx="1"/>
          </p:nvPr>
        </p:nvSpPr>
        <p:spPr>
          <a:xfrm>
            <a:off x="866989" y="4924215"/>
            <a:ext cx="11214383" cy="2133599"/>
          </a:xfrm>
        </p:spPr>
        <p:txBody>
          <a:bodyPr anchor="b">
            <a:normAutofit/>
          </a:bodyPr>
          <a:lstStyle>
            <a:lvl1pPr marL="0" indent="0">
              <a:buNone/>
              <a:defRPr sz="2418" baseline="0">
                <a:solidFill>
                  <a:schemeClr val="tx2"/>
                </a:solidFill>
              </a:defRPr>
            </a:lvl1pPr>
            <a:lvl2pPr marL="650230" indent="0">
              <a:buNone/>
              <a:defRPr sz="2560">
                <a:solidFill>
                  <a:schemeClr val="tx1">
                    <a:tint val="75000"/>
                  </a:schemeClr>
                </a:solidFill>
              </a:defRPr>
            </a:lvl2pPr>
            <a:lvl3pPr marL="1300460" indent="0">
              <a:buNone/>
              <a:defRPr sz="2276">
                <a:solidFill>
                  <a:schemeClr val="tx1">
                    <a:tint val="75000"/>
                  </a:schemeClr>
                </a:solidFill>
              </a:defRPr>
            </a:lvl3pPr>
            <a:lvl4pPr marL="1950690" indent="0">
              <a:buNone/>
              <a:defRPr sz="1991">
                <a:solidFill>
                  <a:schemeClr val="tx1">
                    <a:tint val="75000"/>
                  </a:schemeClr>
                </a:solidFill>
              </a:defRPr>
            </a:lvl4pPr>
            <a:lvl5pPr marL="2600919" indent="0">
              <a:buNone/>
              <a:defRPr sz="1991">
                <a:solidFill>
                  <a:schemeClr val="tx1">
                    <a:tint val="75000"/>
                  </a:schemeClr>
                </a:solidFill>
              </a:defRPr>
            </a:lvl5pPr>
            <a:lvl6pPr marL="3251149" indent="0">
              <a:buNone/>
              <a:defRPr sz="1991">
                <a:solidFill>
                  <a:schemeClr val="tx1">
                    <a:tint val="75000"/>
                  </a:schemeClr>
                </a:solidFill>
              </a:defRPr>
            </a:lvl6pPr>
            <a:lvl7pPr marL="3901379" indent="0">
              <a:buNone/>
              <a:defRPr sz="1991">
                <a:solidFill>
                  <a:schemeClr val="tx1">
                    <a:tint val="75000"/>
                  </a:schemeClr>
                </a:solidFill>
              </a:defRPr>
            </a:lvl7pPr>
            <a:lvl8pPr marL="4551609" indent="0">
              <a:buNone/>
              <a:defRPr sz="1991">
                <a:solidFill>
                  <a:schemeClr val="tx1">
                    <a:tint val="75000"/>
                  </a:schemeClr>
                </a:solidFill>
              </a:defRPr>
            </a:lvl8pPr>
            <a:lvl9pPr marL="5201839" indent="0">
              <a:buNone/>
              <a:defRPr sz="1991">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ABB9B27-4D02-2940-AED5-BC8F2B3B1507}" type="datetimeFigureOut">
              <a:rPr lang="en-US" smtClean="0"/>
              <a:t>3/8/21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CB4B4D-7CA3-9044-876B-883B54F8677D}" type="slidenum">
              <a:rPr lang="en-US" smtClean="0"/>
              <a:t>‹#›</a:t>
            </a:fld>
            <a:endParaRPr lang="en-US" dirty="0"/>
          </a:p>
        </p:txBody>
      </p:sp>
    </p:spTree>
    <p:extLst>
      <p:ext uri="{BB962C8B-B14F-4D97-AF65-F5344CB8AC3E}">
        <p14:creationId xmlns:p14="http://schemas.microsoft.com/office/powerpoint/2010/main" val="2578358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1" name="Content Placeholder 10"/>
          <p:cNvSpPr>
            <a:spLocks noGrp="1"/>
          </p:cNvSpPr>
          <p:nvPr>
            <p:ph sz="quarter" idx="13"/>
          </p:nvPr>
        </p:nvSpPr>
        <p:spPr>
          <a:xfrm>
            <a:off x="866987" y="2275840"/>
            <a:ext cx="5310293" cy="5852160"/>
          </a:xfrm>
        </p:spPr>
        <p:txBody>
          <a:bodyPr/>
          <a:lstStyle>
            <a:lvl5pPr>
              <a:defRPr/>
            </a:lvl5pPr>
            <a:lvl6pPr>
              <a:buClr>
                <a:schemeClr val="tx2"/>
              </a:buClr>
              <a:buFont typeface="Arial" pitchFamily="34" charset="0"/>
              <a:buChar char="•"/>
              <a:defRPr/>
            </a:lvl6pPr>
            <a:lvl7pPr>
              <a:buClr>
                <a:schemeClr val="tx2"/>
              </a:buClr>
              <a:buFont typeface="Arial" pitchFamily="34" charset="0"/>
              <a:buChar char="•"/>
              <a:defRPr/>
            </a:lvl7pPr>
            <a:lvl8pPr>
              <a:buClr>
                <a:schemeClr val="tx2"/>
              </a:buClr>
              <a:buFont typeface="Arial" pitchFamily="34" charset="0"/>
              <a:buChar char="•"/>
              <a:defRPr/>
            </a:lvl8pPr>
            <a:lvl9pPr>
              <a:buClr>
                <a:schemeClr val="tx2"/>
              </a:buClr>
              <a:buFont typeface="Arial" pitchFamily="34" charset="0"/>
              <a:buChar char="•"/>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12"/>
          <p:cNvSpPr>
            <a:spLocks noGrp="1"/>
          </p:cNvSpPr>
          <p:nvPr>
            <p:ph sz="quarter" idx="14"/>
          </p:nvPr>
        </p:nvSpPr>
        <p:spPr>
          <a:xfrm>
            <a:off x="6827520" y="2275840"/>
            <a:ext cx="5310293" cy="585216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a:xfrm>
            <a:off x="866987" y="390595"/>
            <a:ext cx="11270827" cy="1625600"/>
          </a:xfrm>
        </p:spPr>
        <p:txBody>
          <a:bodyPr/>
          <a:lstStyle/>
          <a:p>
            <a:r>
              <a:rPr lang="en-US"/>
              <a:t>Click to edit Master title style</a:t>
            </a:r>
            <a:endParaRPr lang="en-US" dirty="0"/>
          </a:p>
        </p:txBody>
      </p:sp>
      <p:sp>
        <p:nvSpPr>
          <p:cNvPr id="5" name="Date Placeholder 4"/>
          <p:cNvSpPr>
            <a:spLocks noGrp="1"/>
          </p:cNvSpPr>
          <p:nvPr>
            <p:ph type="dt" sz="half" idx="10"/>
          </p:nvPr>
        </p:nvSpPr>
        <p:spPr/>
        <p:txBody>
          <a:bodyPr/>
          <a:lstStyle/>
          <a:p>
            <a:fld id="{4D9FFFB4-400D-1240-AB24-6F86C96D4DFB}" type="datetimeFigureOut">
              <a:rPr lang="en-US" smtClean="0"/>
              <a:t>3/8/21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CB4B4D-7CA3-9044-876B-883B54F8677D}" type="slidenum">
              <a:rPr lang="en-US" smtClean="0"/>
              <a:t>‹#›</a:t>
            </a:fld>
            <a:endParaRPr lang="en-US" dirty="0"/>
          </a:p>
        </p:txBody>
      </p:sp>
    </p:spTree>
    <p:extLst>
      <p:ext uri="{BB962C8B-B14F-4D97-AF65-F5344CB8AC3E}">
        <p14:creationId xmlns:p14="http://schemas.microsoft.com/office/powerpoint/2010/main" val="34849813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3" name="Content Placeholder 12"/>
          <p:cNvSpPr>
            <a:spLocks noGrp="1"/>
          </p:cNvSpPr>
          <p:nvPr>
            <p:ph sz="quarter" idx="14"/>
          </p:nvPr>
        </p:nvSpPr>
        <p:spPr>
          <a:xfrm>
            <a:off x="6827520" y="3142827"/>
            <a:ext cx="5310293" cy="4985173"/>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10"/>
          <p:cNvSpPr>
            <a:spLocks noGrp="1"/>
          </p:cNvSpPr>
          <p:nvPr>
            <p:ph sz="quarter" idx="13"/>
          </p:nvPr>
        </p:nvSpPr>
        <p:spPr>
          <a:xfrm>
            <a:off x="866987" y="3142827"/>
            <a:ext cx="5310293" cy="4985173"/>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a:xfrm>
            <a:off x="866987" y="390595"/>
            <a:ext cx="11270827" cy="162560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66987" y="2275840"/>
            <a:ext cx="5310293" cy="817315"/>
          </a:xfrm>
        </p:spPr>
        <p:txBody>
          <a:bodyPr anchor="b">
            <a:normAutofit/>
          </a:bodyPr>
          <a:lstStyle>
            <a:lvl1pPr marL="0" indent="0">
              <a:buNone/>
              <a:defRPr sz="2418" b="0" i="0" baseline="0">
                <a:solidFill>
                  <a:schemeClr val="tx2"/>
                </a:solidFill>
              </a:defRPr>
            </a:lvl1pPr>
            <a:lvl2pPr marL="650230" indent="0">
              <a:buNone/>
              <a:defRPr sz="2844" b="1"/>
            </a:lvl2pPr>
            <a:lvl3pPr marL="1300460" indent="0">
              <a:buNone/>
              <a:defRPr sz="2560" b="1"/>
            </a:lvl3pPr>
            <a:lvl4pPr marL="1950690" indent="0">
              <a:buNone/>
              <a:defRPr sz="2276" b="1"/>
            </a:lvl4pPr>
            <a:lvl5pPr marL="2600919" indent="0">
              <a:buNone/>
              <a:defRPr sz="2276" b="1"/>
            </a:lvl5pPr>
            <a:lvl6pPr marL="3251149" indent="0">
              <a:buNone/>
              <a:defRPr sz="2276" b="1"/>
            </a:lvl6pPr>
            <a:lvl7pPr marL="3901379" indent="0">
              <a:buNone/>
              <a:defRPr sz="2276" b="1"/>
            </a:lvl7pPr>
            <a:lvl8pPr marL="4551609" indent="0">
              <a:buNone/>
              <a:defRPr sz="2276" b="1"/>
            </a:lvl8pPr>
            <a:lvl9pPr marL="5201839" indent="0">
              <a:buNone/>
              <a:defRPr sz="2276" b="1"/>
            </a:lvl9pPr>
          </a:lstStyle>
          <a:p>
            <a:pPr lvl="0"/>
            <a:r>
              <a:rPr lang="en-US"/>
              <a:t>Edit Master text styles</a:t>
            </a:r>
          </a:p>
        </p:txBody>
      </p:sp>
      <p:sp>
        <p:nvSpPr>
          <p:cNvPr id="5" name="Text Placeholder 4"/>
          <p:cNvSpPr>
            <a:spLocks noGrp="1"/>
          </p:cNvSpPr>
          <p:nvPr>
            <p:ph type="body" sz="quarter" idx="3"/>
          </p:nvPr>
        </p:nvSpPr>
        <p:spPr>
          <a:xfrm>
            <a:off x="6827520" y="2275840"/>
            <a:ext cx="5310293" cy="817315"/>
          </a:xfrm>
        </p:spPr>
        <p:txBody>
          <a:bodyPr anchor="b">
            <a:normAutofit/>
          </a:bodyPr>
          <a:lstStyle>
            <a:lvl1pPr marL="0" indent="0">
              <a:buNone/>
              <a:defRPr sz="2418" b="0" i="0" baseline="0">
                <a:solidFill>
                  <a:schemeClr val="tx2"/>
                </a:solidFill>
              </a:defRPr>
            </a:lvl1pPr>
            <a:lvl2pPr marL="650230" indent="0">
              <a:buNone/>
              <a:defRPr sz="2844" b="1"/>
            </a:lvl2pPr>
            <a:lvl3pPr marL="1300460" indent="0">
              <a:buNone/>
              <a:defRPr sz="2560" b="1"/>
            </a:lvl3pPr>
            <a:lvl4pPr marL="1950690" indent="0">
              <a:buNone/>
              <a:defRPr sz="2276" b="1"/>
            </a:lvl4pPr>
            <a:lvl5pPr marL="2600919" indent="0">
              <a:buNone/>
              <a:defRPr sz="2276" b="1"/>
            </a:lvl5pPr>
            <a:lvl6pPr marL="3251149" indent="0">
              <a:buNone/>
              <a:defRPr sz="2276" b="1"/>
            </a:lvl6pPr>
            <a:lvl7pPr marL="3901379" indent="0">
              <a:buNone/>
              <a:defRPr sz="2276" b="1"/>
            </a:lvl7pPr>
            <a:lvl8pPr marL="4551609" indent="0">
              <a:buNone/>
              <a:defRPr sz="2276" b="1"/>
            </a:lvl8pPr>
            <a:lvl9pPr marL="5201839" indent="0">
              <a:buNone/>
              <a:defRPr sz="2276" b="1"/>
            </a:lvl9pPr>
          </a:lstStyle>
          <a:p>
            <a:pPr lvl="0"/>
            <a:r>
              <a:rPr lang="en-US"/>
              <a:t>Edit Master text styles</a:t>
            </a:r>
          </a:p>
        </p:txBody>
      </p:sp>
      <p:sp>
        <p:nvSpPr>
          <p:cNvPr id="7" name="Date Placeholder 6"/>
          <p:cNvSpPr>
            <a:spLocks noGrp="1"/>
          </p:cNvSpPr>
          <p:nvPr>
            <p:ph type="dt" sz="half" idx="10"/>
          </p:nvPr>
        </p:nvSpPr>
        <p:spPr/>
        <p:txBody>
          <a:bodyPr/>
          <a:lstStyle/>
          <a:p>
            <a:fld id="{4D9FFFB4-400D-1240-AB24-6F86C96D4DFB}" type="datetimeFigureOut">
              <a:rPr lang="en-US" smtClean="0"/>
              <a:t>3/8/21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6CB4B4D-7CA3-9044-876B-883B54F8677D}" type="slidenum">
              <a:rPr lang="en-US" smtClean="0"/>
              <a:t>‹#›</a:t>
            </a:fld>
            <a:endParaRPr lang="en-US" dirty="0"/>
          </a:p>
        </p:txBody>
      </p:sp>
    </p:spTree>
    <p:extLst>
      <p:ext uri="{BB962C8B-B14F-4D97-AF65-F5344CB8AC3E}">
        <p14:creationId xmlns:p14="http://schemas.microsoft.com/office/powerpoint/2010/main" val="42167360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66987" y="390595"/>
            <a:ext cx="11270827" cy="16256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58C0351-EB03-5444-BA93-B7E778374E24}" type="datetimeFigureOut">
              <a:rPr lang="en-US" smtClean="0"/>
              <a:t>3/8/21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6CB4B4D-7CA3-9044-876B-883B54F8677D}" type="slidenum">
              <a:rPr lang="en-US" smtClean="0"/>
              <a:t>‹#›</a:t>
            </a:fld>
            <a:endParaRPr lang="en-US" dirty="0"/>
          </a:p>
        </p:txBody>
      </p:sp>
    </p:spTree>
    <p:extLst>
      <p:ext uri="{BB962C8B-B14F-4D97-AF65-F5344CB8AC3E}">
        <p14:creationId xmlns:p14="http://schemas.microsoft.com/office/powerpoint/2010/main" val="6303296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7EADB90-FF7E-5041-AB9F-1BC0957AB829}" type="datetimeFigureOut">
              <a:rPr lang="en-US" smtClean="0"/>
              <a:t>3/8/21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6CB4B4D-7CA3-9044-876B-883B54F8677D}" type="slidenum">
              <a:rPr lang="en-US" smtClean="0"/>
              <a:t>‹#›</a:t>
            </a:fld>
            <a:endParaRPr lang="en-US" dirty="0"/>
          </a:p>
        </p:txBody>
      </p:sp>
    </p:spTree>
    <p:extLst>
      <p:ext uri="{BB962C8B-B14F-4D97-AF65-F5344CB8AC3E}">
        <p14:creationId xmlns:p14="http://schemas.microsoft.com/office/powerpoint/2010/main" val="34913680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Content Placeholder 8"/>
          <p:cNvSpPr>
            <a:spLocks noGrp="1"/>
          </p:cNvSpPr>
          <p:nvPr>
            <p:ph sz="quarter" idx="13"/>
          </p:nvPr>
        </p:nvSpPr>
        <p:spPr>
          <a:xfrm>
            <a:off x="5635414" y="2059093"/>
            <a:ext cx="6610773" cy="60689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a:xfrm>
            <a:off x="871322" y="2059093"/>
            <a:ext cx="4226560" cy="1560576"/>
          </a:xfrm>
        </p:spPr>
        <p:txBody>
          <a:bodyPr anchor="b"/>
          <a:lstStyle>
            <a:lvl1pPr algn="l">
              <a:defRPr sz="2560" b="0" i="0" cap="none" baseline="0">
                <a:solidFill>
                  <a:schemeClr val="tx2"/>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871322" y="3623669"/>
            <a:ext cx="4226560" cy="4504333"/>
          </a:xfrm>
        </p:spPr>
        <p:txBody>
          <a:bodyPr tIns="9144">
            <a:normAutofit/>
          </a:bodyPr>
          <a:lstStyle>
            <a:lvl1pPr marL="0" indent="0">
              <a:buNone/>
              <a:defRPr sz="1991"/>
            </a:lvl1pPr>
            <a:lvl2pPr marL="650230" indent="0">
              <a:buNone/>
              <a:defRPr sz="1707"/>
            </a:lvl2pPr>
            <a:lvl3pPr marL="1300460" indent="0">
              <a:buNone/>
              <a:defRPr sz="1422"/>
            </a:lvl3pPr>
            <a:lvl4pPr marL="1950690" indent="0">
              <a:buNone/>
              <a:defRPr sz="1280"/>
            </a:lvl4pPr>
            <a:lvl5pPr marL="2600919" indent="0">
              <a:buNone/>
              <a:defRPr sz="1280"/>
            </a:lvl5pPr>
            <a:lvl6pPr marL="3251149" indent="0">
              <a:buNone/>
              <a:defRPr sz="1280"/>
            </a:lvl6pPr>
            <a:lvl7pPr marL="3901379" indent="0">
              <a:buNone/>
              <a:defRPr sz="1280"/>
            </a:lvl7pPr>
            <a:lvl8pPr marL="4551609" indent="0">
              <a:buNone/>
              <a:defRPr sz="1280"/>
            </a:lvl8pPr>
            <a:lvl9pPr marL="5201839" indent="0">
              <a:buNone/>
              <a:defRPr sz="1280"/>
            </a:lvl9pPr>
          </a:lstStyle>
          <a:p>
            <a:pPr lvl="0"/>
            <a:r>
              <a:rPr lang="en-US"/>
              <a:t>Edit Master text styles</a:t>
            </a:r>
          </a:p>
        </p:txBody>
      </p:sp>
      <p:sp>
        <p:nvSpPr>
          <p:cNvPr id="5" name="Date Placeholder 4"/>
          <p:cNvSpPr>
            <a:spLocks noGrp="1"/>
          </p:cNvSpPr>
          <p:nvPr>
            <p:ph type="dt" sz="half" idx="10"/>
          </p:nvPr>
        </p:nvSpPr>
        <p:spPr/>
        <p:txBody>
          <a:bodyPr/>
          <a:lstStyle/>
          <a:p>
            <a:fld id="{4D9FFFB4-400D-1240-AB24-6F86C96D4DFB}" type="datetimeFigureOut">
              <a:rPr lang="en-US" smtClean="0"/>
              <a:t>3/8/21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CB4B4D-7CA3-9044-876B-883B54F8677D}" type="slidenum">
              <a:rPr lang="en-US" smtClean="0"/>
              <a:t>‹#›</a:t>
            </a:fld>
            <a:endParaRPr lang="en-US" dirty="0"/>
          </a:p>
        </p:txBody>
      </p:sp>
    </p:spTree>
    <p:extLst>
      <p:ext uri="{BB962C8B-B14F-4D97-AF65-F5344CB8AC3E}">
        <p14:creationId xmlns:p14="http://schemas.microsoft.com/office/powerpoint/2010/main" val="40974073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1" name="Picture 10" descr="horizon.png"/>
          <p:cNvPicPr>
            <a:picLocks noChangeAspect="1"/>
          </p:cNvPicPr>
          <p:nvPr/>
        </p:nvPicPr>
        <p:blipFill>
          <a:blip r:embed="rId2" cstate="print"/>
          <a:stretch>
            <a:fillRect/>
          </a:stretch>
        </p:blipFill>
        <p:spPr>
          <a:xfrm>
            <a:off x="0" y="0"/>
            <a:ext cx="13004800" cy="9753600"/>
          </a:xfrm>
          <a:prstGeom prst="rect">
            <a:avLst/>
          </a:prstGeom>
        </p:spPr>
      </p:pic>
      <p:sp>
        <p:nvSpPr>
          <p:cNvPr id="2" name="Title 1"/>
          <p:cNvSpPr>
            <a:spLocks noGrp="1"/>
          </p:cNvSpPr>
          <p:nvPr>
            <p:ph type="title"/>
          </p:nvPr>
        </p:nvSpPr>
        <p:spPr>
          <a:xfrm>
            <a:off x="866987" y="2059093"/>
            <a:ext cx="4226560" cy="1560576"/>
          </a:xfrm>
        </p:spPr>
        <p:txBody>
          <a:bodyPr anchor="b"/>
          <a:lstStyle>
            <a:lvl1pPr algn="l">
              <a:defRPr sz="2560" b="0" i="0" cap="none" baseline="0">
                <a:solidFill>
                  <a:schemeClr val="tx2"/>
                </a:solidFill>
              </a:defRPr>
            </a:lvl1pPr>
          </a:lstStyle>
          <a:p>
            <a:r>
              <a:rPr lang="en-US"/>
              <a:t>Click to edit Master title style</a:t>
            </a:r>
            <a:endParaRPr lang="en-US" dirty="0"/>
          </a:p>
        </p:txBody>
      </p:sp>
      <p:sp>
        <p:nvSpPr>
          <p:cNvPr id="3" name="Picture Placeholder 2"/>
          <p:cNvSpPr>
            <a:spLocks noGrp="1"/>
          </p:cNvSpPr>
          <p:nvPr>
            <p:ph type="pic" idx="1"/>
          </p:nvPr>
        </p:nvSpPr>
        <p:spPr>
          <a:xfrm>
            <a:off x="6623778" y="2059093"/>
            <a:ext cx="4863795" cy="4941824"/>
          </a:xfrm>
          <a:custGeom>
            <a:avLst/>
            <a:gdLst>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74450 w 3419856"/>
              <a:gd name="connsiteY9" fmla="*/ 3429000 h 3429000"/>
              <a:gd name="connsiteX10" fmla="*/ 21806 w 3419856"/>
              <a:gd name="connsiteY10" fmla="*/ 3407194 h 3429000"/>
              <a:gd name="connsiteX11" fmla="*/ 0 w 3419856"/>
              <a:gd name="connsiteY11" fmla="*/ 3354550 h 3429000"/>
              <a:gd name="connsiteX12" fmla="*/ 0 w 3419856"/>
              <a:gd name="connsiteY12" fmla="*/ 74450 h 3429000"/>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21806 w 3419856"/>
              <a:gd name="connsiteY9" fmla="*/ 3407194 h 3429000"/>
              <a:gd name="connsiteX10" fmla="*/ 0 w 3419856"/>
              <a:gd name="connsiteY10" fmla="*/ 3354550 h 3429000"/>
              <a:gd name="connsiteX11" fmla="*/ 0 w 3419856"/>
              <a:gd name="connsiteY11" fmla="*/ 74450 h 3429000"/>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8026"/>
              <a:gd name="connsiteY0" fmla="*/ 74450 h 3910007"/>
              <a:gd name="connsiteX1" fmla="*/ 21806 w 3968026"/>
              <a:gd name="connsiteY1" fmla="*/ 21806 h 3910007"/>
              <a:gd name="connsiteX2" fmla="*/ 74450 w 3968026"/>
              <a:gd name="connsiteY2" fmla="*/ 0 h 3910007"/>
              <a:gd name="connsiteX3" fmla="*/ 3345406 w 3968026"/>
              <a:gd name="connsiteY3" fmla="*/ 0 h 3910007"/>
              <a:gd name="connsiteX4" fmla="*/ 3398050 w 3968026"/>
              <a:gd name="connsiteY4" fmla="*/ 21806 h 3910007"/>
              <a:gd name="connsiteX5" fmla="*/ 3419856 w 3968026"/>
              <a:gd name="connsiteY5" fmla="*/ 74450 h 3910007"/>
              <a:gd name="connsiteX6" fmla="*/ 3419856 w 3968026"/>
              <a:gd name="connsiteY6" fmla="*/ 3354550 h 3910007"/>
              <a:gd name="connsiteX7" fmla="*/ 3398050 w 3968026"/>
              <a:gd name="connsiteY7" fmla="*/ 3407194 h 3910007"/>
              <a:gd name="connsiteX8" fmla="*/ 0 w 3968026"/>
              <a:gd name="connsiteY8" fmla="*/ 3354550 h 3910007"/>
              <a:gd name="connsiteX9" fmla="*/ 0 w 3968026"/>
              <a:gd name="connsiteY9" fmla="*/ 74450 h 3910007"/>
              <a:gd name="connsiteX0" fmla="*/ 0 w 3419856"/>
              <a:gd name="connsiteY0" fmla="*/ 74450 h 3901233"/>
              <a:gd name="connsiteX1" fmla="*/ 21806 w 3419856"/>
              <a:gd name="connsiteY1" fmla="*/ 21806 h 3901233"/>
              <a:gd name="connsiteX2" fmla="*/ 74450 w 3419856"/>
              <a:gd name="connsiteY2" fmla="*/ 0 h 3901233"/>
              <a:gd name="connsiteX3" fmla="*/ 3345406 w 3419856"/>
              <a:gd name="connsiteY3" fmla="*/ 0 h 3901233"/>
              <a:gd name="connsiteX4" fmla="*/ 3398050 w 3419856"/>
              <a:gd name="connsiteY4" fmla="*/ 21806 h 3901233"/>
              <a:gd name="connsiteX5" fmla="*/ 3419856 w 3419856"/>
              <a:gd name="connsiteY5" fmla="*/ 74450 h 3901233"/>
              <a:gd name="connsiteX6" fmla="*/ 3419856 w 3419856"/>
              <a:gd name="connsiteY6" fmla="*/ 3354550 h 3901233"/>
              <a:gd name="connsiteX7" fmla="*/ 0 w 3419856"/>
              <a:gd name="connsiteY7" fmla="*/ 3354550 h 3901233"/>
              <a:gd name="connsiteX8" fmla="*/ 0 w 3419856"/>
              <a:gd name="connsiteY8" fmla="*/ 74450 h 3901233"/>
              <a:gd name="connsiteX0" fmla="*/ 0 w 3419856"/>
              <a:gd name="connsiteY0" fmla="*/ 74450 h 3354550"/>
              <a:gd name="connsiteX1" fmla="*/ 21806 w 3419856"/>
              <a:gd name="connsiteY1" fmla="*/ 21806 h 3354550"/>
              <a:gd name="connsiteX2" fmla="*/ 74450 w 3419856"/>
              <a:gd name="connsiteY2" fmla="*/ 0 h 3354550"/>
              <a:gd name="connsiteX3" fmla="*/ 3345406 w 3419856"/>
              <a:gd name="connsiteY3" fmla="*/ 0 h 3354550"/>
              <a:gd name="connsiteX4" fmla="*/ 3398050 w 3419856"/>
              <a:gd name="connsiteY4" fmla="*/ 21806 h 3354550"/>
              <a:gd name="connsiteX5" fmla="*/ 3419856 w 3419856"/>
              <a:gd name="connsiteY5" fmla="*/ 74450 h 3354550"/>
              <a:gd name="connsiteX6" fmla="*/ 3419856 w 3419856"/>
              <a:gd name="connsiteY6" fmla="*/ 3354550 h 3354550"/>
              <a:gd name="connsiteX7" fmla="*/ 0 w 3419856"/>
              <a:gd name="connsiteY7" fmla="*/ 3354550 h 3354550"/>
              <a:gd name="connsiteX8" fmla="*/ 0 w 3419856"/>
              <a:gd name="connsiteY8" fmla="*/ 74450 h 3354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19856" h="3354550">
                <a:moveTo>
                  <a:pt x="0" y="74450"/>
                </a:moveTo>
                <a:cubicBezTo>
                  <a:pt x="0" y="54705"/>
                  <a:pt x="7844" y="35768"/>
                  <a:pt x="21806" y="21806"/>
                </a:cubicBezTo>
                <a:cubicBezTo>
                  <a:pt x="35768" y="7844"/>
                  <a:pt x="54705" y="0"/>
                  <a:pt x="74450" y="0"/>
                </a:cubicBezTo>
                <a:lnTo>
                  <a:pt x="3345406" y="0"/>
                </a:lnTo>
                <a:cubicBezTo>
                  <a:pt x="3365151" y="0"/>
                  <a:pt x="3384088" y="7844"/>
                  <a:pt x="3398050" y="21806"/>
                </a:cubicBezTo>
                <a:cubicBezTo>
                  <a:pt x="3412012" y="35768"/>
                  <a:pt x="3419856" y="54705"/>
                  <a:pt x="3419856" y="74450"/>
                </a:cubicBezTo>
                <a:lnTo>
                  <a:pt x="3419856" y="3354550"/>
                </a:lnTo>
                <a:lnTo>
                  <a:pt x="0" y="3354550"/>
                </a:lnTo>
                <a:lnTo>
                  <a:pt x="0" y="74450"/>
                </a:lnTo>
                <a:close/>
              </a:path>
            </a:pathLst>
          </a:custGeom>
        </p:spPr>
        <p:txBody>
          <a:bodyPr>
            <a:normAutofit/>
          </a:bodyPr>
          <a:lstStyle>
            <a:lvl1pPr marL="0" indent="0" algn="ctr">
              <a:buNone/>
              <a:defRPr sz="2844" baseline="0">
                <a:solidFill>
                  <a:schemeClr val="tx1">
                    <a:lumMod val="65000"/>
                  </a:schemeClr>
                </a:solidFill>
              </a:defRPr>
            </a:lvl1pPr>
            <a:lvl2pPr marL="650230" indent="0">
              <a:buNone/>
              <a:defRPr sz="3982"/>
            </a:lvl2pPr>
            <a:lvl3pPr marL="1300460" indent="0">
              <a:buNone/>
              <a:defRPr sz="3413"/>
            </a:lvl3pPr>
            <a:lvl4pPr marL="1950690" indent="0">
              <a:buNone/>
              <a:defRPr sz="2844"/>
            </a:lvl4pPr>
            <a:lvl5pPr marL="2600919" indent="0">
              <a:buNone/>
              <a:defRPr sz="2844"/>
            </a:lvl5pPr>
            <a:lvl6pPr marL="3251149" indent="0">
              <a:buNone/>
              <a:defRPr sz="2844"/>
            </a:lvl6pPr>
            <a:lvl7pPr marL="3901379" indent="0">
              <a:buNone/>
              <a:defRPr sz="2844"/>
            </a:lvl7pPr>
            <a:lvl8pPr marL="4551609" indent="0">
              <a:buNone/>
              <a:defRPr sz="2844"/>
            </a:lvl8pPr>
            <a:lvl9pPr marL="5201839" indent="0">
              <a:buNone/>
              <a:defRPr sz="2844"/>
            </a:lvl9pPr>
          </a:lstStyle>
          <a:p>
            <a:r>
              <a:rPr lang="en-US" dirty="0"/>
              <a:t>Click icon to add picture</a:t>
            </a:r>
          </a:p>
        </p:txBody>
      </p:sp>
      <p:sp>
        <p:nvSpPr>
          <p:cNvPr id="4" name="Text Placeholder 3"/>
          <p:cNvSpPr>
            <a:spLocks noGrp="1"/>
          </p:cNvSpPr>
          <p:nvPr>
            <p:ph type="body" sz="half" idx="2"/>
          </p:nvPr>
        </p:nvSpPr>
        <p:spPr>
          <a:xfrm>
            <a:off x="866987" y="3623667"/>
            <a:ext cx="4226560" cy="3420600"/>
          </a:xfrm>
        </p:spPr>
        <p:txBody>
          <a:bodyPr tIns="9144">
            <a:normAutofit/>
          </a:bodyPr>
          <a:lstStyle>
            <a:lvl1pPr marL="0" indent="0">
              <a:buNone/>
              <a:defRPr sz="1991"/>
            </a:lvl1pPr>
            <a:lvl2pPr marL="650230" indent="0">
              <a:buNone/>
              <a:defRPr sz="1707"/>
            </a:lvl2pPr>
            <a:lvl3pPr marL="1300460" indent="0">
              <a:buNone/>
              <a:defRPr sz="1422"/>
            </a:lvl3pPr>
            <a:lvl4pPr marL="1950690" indent="0">
              <a:buNone/>
              <a:defRPr sz="1280"/>
            </a:lvl4pPr>
            <a:lvl5pPr marL="2600919" indent="0">
              <a:buNone/>
              <a:defRPr sz="1280"/>
            </a:lvl5pPr>
            <a:lvl6pPr marL="3251149" indent="0">
              <a:buNone/>
              <a:defRPr sz="1280"/>
            </a:lvl6pPr>
            <a:lvl7pPr marL="3901379" indent="0">
              <a:buNone/>
              <a:defRPr sz="1280"/>
            </a:lvl7pPr>
            <a:lvl8pPr marL="4551609" indent="0">
              <a:buNone/>
              <a:defRPr sz="1280"/>
            </a:lvl8pPr>
            <a:lvl9pPr marL="5201839" indent="0">
              <a:buNone/>
              <a:defRPr sz="1280"/>
            </a:lvl9pPr>
          </a:lstStyle>
          <a:p>
            <a:pPr lvl="0"/>
            <a:r>
              <a:rPr lang="en-US"/>
              <a:t>Edit Master text styles</a:t>
            </a:r>
          </a:p>
        </p:txBody>
      </p:sp>
      <p:sp>
        <p:nvSpPr>
          <p:cNvPr id="5" name="Date Placeholder 4"/>
          <p:cNvSpPr>
            <a:spLocks noGrp="1"/>
          </p:cNvSpPr>
          <p:nvPr>
            <p:ph type="dt" sz="half" idx="10"/>
          </p:nvPr>
        </p:nvSpPr>
        <p:spPr/>
        <p:txBody>
          <a:bodyPr/>
          <a:lstStyle/>
          <a:p>
            <a:fld id="{4EF716D3-DCE8-CC45-8106-AE5DFCD073F9}" type="datetimeFigureOut">
              <a:rPr lang="en-US" smtClean="0"/>
              <a:t>3/8/21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CB4B4D-7CA3-9044-876B-883B54F8677D}" type="slidenum">
              <a:rPr lang="en-US" smtClean="0"/>
              <a:t>‹#›</a:t>
            </a:fld>
            <a:endParaRPr lang="en-US" dirty="0"/>
          </a:p>
        </p:txBody>
      </p:sp>
    </p:spTree>
    <p:extLst>
      <p:ext uri="{BB962C8B-B14F-4D97-AF65-F5344CB8AC3E}">
        <p14:creationId xmlns:p14="http://schemas.microsoft.com/office/powerpoint/2010/main" val="39611696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6" Type="http://schemas.openxmlformats.org/officeDocument/2006/relationships/image" Target="../media/image5.png"/><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image" Target="../media/image4.png"/><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15" cstate="print">
            <a:duotone>
              <a:prstClr val="black"/>
              <a:schemeClr val="tx2">
                <a:tint val="45000"/>
                <a:satMod val="400000"/>
              </a:schemeClr>
            </a:duotone>
          </a:blip>
          <a:stretch>
            <a:fillRect/>
          </a:stretch>
        </p:blipFill>
        <p:spPr>
          <a:xfrm>
            <a:off x="0" y="0"/>
            <a:ext cx="13004800" cy="9753600"/>
          </a:xfrm>
          <a:prstGeom prst="rect">
            <a:avLst/>
          </a:prstGeom>
        </p:spPr>
      </p:pic>
      <p:sp>
        <p:nvSpPr>
          <p:cNvPr id="2" name="Title Placeholder 1"/>
          <p:cNvSpPr>
            <a:spLocks noGrp="1"/>
          </p:cNvSpPr>
          <p:nvPr>
            <p:ph type="title"/>
          </p:nvPr>
        </p:nvSpPr>
        <p:spPr>
          <a:xfrm>
            <a:off x="866987" y="390595"/>
            <a:ext cx="11270827" cy="1625600"/>
          </a:xfrm>
          <a:prstGeom prst="rect">
            <a:avLst/>
          </a:prstGeom>
        </p:spPr>
        <p:txBody>
          <a:bodyPr vert="horz" lIns="91440" tIns="45720" rIns="91440" bIns="45720" rtlCol="0" anchor="b" anchorCtr="0">
            <a:noAutofit/>
          </a:bodyPr>
          <a:lstStyle/>
          <a:p>
            <a:r>
              <a:rPr lang="en-US"/>
              <a:t>Click to edit Master title style</a:t>
            </a:r>
            <a:endParaRPr lang="en-US" dirty="0"/>
          </a:p>
        </p:txBody>
      </p:sp>
      <p:sp>
        <p:nvSpPr>
          <p:cNvPr id="3" name="Text Placeholder 2"/>
          <p:cNvSpPr>
            <a:spLocks noGrp="1"/>
          </p:cNvSpPr>
          <p:nvPr>
            <p:ph type="body" idx="1"/>
          </p:nvPr>
        </p:nvSpPr>
        <p:spPr>
          <a:xfrm>
            <a:off x="726394" y="-500859"/>
            <a:ext cx="11270827" cy="6436925"/>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128000" y="9040143"/>
            <a:ext cx="2167467" cy="519289"/>
          </a:xfrm>
          <a:prstGeom prst="rect">
            <a:avLst/>
          </a:prstGeom>
        </p:spPr>
        <p:txBody>
          <a:bodyPr vert="horz" lIns="91440" tIns="45720" rIns="91440" bIns="45720" rtlCol="0" anchor="ctr"/>
          <a:lstStyle>
            <a:lvl1pPr algn="r">
              <a:defRPr sz="1422" strike="noStrike" spc="85" baseline="0">
                <a:solidFill>
                  <a:schemeClr val="tx1"/>
                </a:solidFill>
              </a:defRPr>
            </a:lvl1pPr>
          </a:lstStyle>
          <a:p>
            <a:fld id="{4D9FFFB4-400D-1240-AB24-6F86C96D4DFB}" type="datetimeFigureOut">
              <a:rPr lang="en-US" smtClean="0"/>
              <a:t>3/8/21</a:t>
            </a:fld>
            <a:endParaRPr lang="en-US" dirty="0"/>
          </a:p>
        </p:txBody>
      </p:sp>
      <p:sp>
        <p:nvSpPr>
          <p:cNvPr id="5" name="Footer Placeholder 4"/>
          <p:cNvSpPr>
            <a:spLocks noGrp="1"/>
          </p:cNvSpPr>
          <p:nvPr>
            <p:ph type="ftr" sz="quarter" idx="3"/>
          </p:nvPr>
        </p:nvSpPr>
        <p:spPr>
          <a:xfrm>
            <a:off x="866987" y="9040143"/>
            <a:ext cx="4118187" cy="519289"/>
          </a:xfrm>
          <a:prstGeom prst="rect">
            <a:avLst/>
          </a:prstGeom>
        </p:spPr>
        <p:txBody>
          <a:bodyPr vert="horz" lIns="91440" tIns="45720" rIns="91440" bIns="45720" rtlCol="0" anchor="ctr"/>
          <a:lstStyle>
            <a:lvl1pPr algn="l">
              <a:defRPr sz="1422" cap="all" spc="85" baseline="0">
                <a:solidFill>
                  <a:schemeClr val="tx1"/>
                </a:solidFill>
              </a:defRPr>
            </a:lvl1pPr>
          </a:lstStyle>
          <a:p>
            <a:endParaRPr lang="en-US" dirty="0"/>
          </a:p>
        </p:txBody>
      </p:sp>
      <p:sp>
        <p:nvSpPr>
          <p:cNvPr id="6" name="Slide Number Placeholder 5"/>
          <p:cNvSpPr>
            <a:spLocks noGrp="1"/>
          </p:cNvSpPr>
          <p:nvPr>
            <p:ph type="sldNum" sz="quarter" idx="4"/>
          </p:nvPr>
        </p:nvSpPr>
        <p:spPr>
          <a:xfrm>
            <a:off x="10728960" y="9040143"/>
            <a:ext cx="1408853" cy="519289"/>
          </a:xfrm>
          <a:prstGeom prst="rect">
            <a:avLst/>
          </a:prstGeom>
        </p:spPr>
        <p:txBody>
          <a:bodyPr vert="horz" lIns="91440" tIns="45720" rIns="91440" bIns="45720" rtlCol="0" anchor="ctr"/>
          <a:lstStyle>
            <a:lvl1pPr algn="r">
              <a:defRPr sz="1564" baseline="0">
                <a:solidFill>
                  <a:schemeClr val="tx1"/>
                </a:solidFill>
              </a:defRPr>
            </a:lvl1pPr>
          </a:lstStyle>
          <a:p>
            <a:fld id="{86CB4B4D-7CA3-9044-876B-883B54F8677D}" type="slidenum">
              <a:rPr lang="en-US" smtClean="0"/>
              <a:t>‹#›</a:t>
            </a:fld>
            <a:endParaRPr lang="en-US" dirty="0"/>
          </a:p>
        </p:txBody>
      </p:sp>
    </p:spTree>
    <p:extLst>
      <p:ext uri="{BB962C8B-B14F-4D97-AF65-F5344CB8AC3E}">
        <p14:creationId xmlns:p14="http://schemas.microsoft.com/office/powerpoint/2010/main" val="2980846762"/>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 id="2147483695" r:id="rId12"/>
    <p:sldLayoutId id="2147483774" r:id="rId13"/>
  </p:sldLayoutIdLst>
  <p:txStyles>
    <p:titleStyle>
      <a:lvl1pPr algn="l" defTabSz="1300460" rtl="0" eaLnBrk="1" latinLnBrk="0" hangingPunct="1">
        <a:spcBef>
          <a:spcPct val="0"/>
        </a:spcBef>
        <a:buNone/>
        <a:defRPr sz="4267" kern="1200" cap="all" spc="71"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487672" indent="-487672" algn="l" defTabSz="1300460" rtl="0" eaLnBrk="1" latinLnBrk="0" hangingPunct="1">
        <a:lnSpc>
          <a:spcPct val="100000"/>
        </a:lnSpc>
        <a:spcBef>
          <a:spcPct val="20000"/>
        </a:spcBef>
        <a:spcAft>
          <a:spcPts val="853"/>
        </a:spcAft>
        <a:buClr>
          <a:schemeClr val="tx2"/>
        </a:buClr>
        <a:buFont typeface="Arial" pitchFamily="34" charset="0"/>
        <a:buChar char="•"/>
        <a:defRPr sz="2418" kern="1200" spc="43" baseline="0">
          <a:solidFill>
            <a:schemeClr val="tx1"/>
          </a:solidFill>
          <a:latin typeface="+mn-lt"/>
          <a:ea typeface="+mn-ea"/>
          <a:cs typeface="+mn-cs"/>
        </a:defRPr>
      </a:lvl1pPr>
      <a:lvl2pPr marL="1056623" indent="-406394" algn="l" defTabSz="1300460" rtl="0" eaLnBrk="1" latinLnBrk="0" hangingPunct="1">
        <a:lnSpc>
          <a:spcPct val="100000"/>
        </a:lnSpc>
        <a:spcBef>
          <a:spcPct val="20000"/>
        </a:spcBef>
        <a:spcAft>
          <a:spcPts val="853"/>
        </a:spcAft>
        <a:buClr>
          <a:schemeClr val="tx2"/>
        </a:buClr>
        <a:buFont typeface="Arial" pitchFamily="34" charset="0"/>
        <a:buChar char="•"/>
        <a:defRPr sz="2418" kern="1200" spc="43" baseline="0">
          <a:solidFill>
            <a:schemeClr val="tx1"/>
          </a:solidFill>
          <a:latin typeface="+mn-lt"/>
          <a:ea typeface="+mn-ea"/>
          <a:cs typeface="+mn-cs"/>
        </a:defRPr>
      </a:lvl2pPr>
      <a:lvl3pPr marL="1625575" indent="-325115" algn="l" defTabSz="1300460" rtl="0" eaLnBrk="1" latinLnBrk="0" hangingPunct="1">
        <a:lnSpc>
          <a:spcPct val="100000"/>
        </a:lnSpc>
        <a:spcBef>
          <a:spcPct val="20000"/>
        </a:spcBef>
        <a:spcAft>
          <a:spcPts val="853"/>
        </a:spcAft>
        <a:buClr>
          <a:schemeClr val="tx2"/>
        </a:buClr>
        <a:buFont typeface="Arial" pitchFamily="34" charset="0"/>
        <a:buChar char="•"/>
        <a:defRPr sz="2418" kern="1200" spc="43" baseline="0">
          <a:solidFill>
            <a:schemeClr val="tx1"/>
          </a:solidFill>
          <a:latin typeface="+mn-lt"/>
          <a:ea typeface="+mn-ea"/>
          <a:cs typeface="+mn-cs"/>
        </a:defRPr>
      </a:lvl3pPr>
      <a:lvl4pPr marL="2275804" indent="-325115" algn="l" defTabSz="1300460" rtl="0" eaLnBrk="1" latinLnBrk="0" hangingPunct="1">
        <a:lnSpc>
          <a:spcPct val="100000"/>
        </a:lnSpc>
        <a:spcBef>
          <a:spcPct val="20000"/>
        </a:spcBef>
        <a:spcAft>
          <a:spcPts val="853"/>
        </a:spcAft>
        <a:buClr>
          <a:schemeClr val="tx2"/>
        </a:buClr>
        <a:buFont typeface="Arial" pitchFamily="34" charset="0"/>
        <a:buChar char="•"/>
        <a:defRPr sz="2418" kern="1200" spc="43" baseline="0">
          <a:solidFill>
            <a:schemeClr val="tx1"/>
          </a:solidFill>
          <a:latin typeface="+mn-lt"/>
          <a:ea typeface="+mn-ea"/>
          <a:cs typeface="+mn-cs"/>
        </a:defRPr>
      </a:lvl4pPr>
      <a:lvl5pPr marL="2926034" indent="-325115" algn="l" defTabSz="1300460" rtl="0" eaLnBrk="1" latinLnBrk="0" hangingPunct="1">
        <a:lnSpc>
          <a:spcPct val="100000"/>
        </a:lnSpc>
        <a:spcBef>
          <a:spcPct val="20000"/>
        </a:spcBef>
        <a:spcAft>
          <a:spcPts val="853"/>
        </a:spcAft>
        <a:buClr>
          <a:schemeClr val="tx2"/>
        </a:buClr>
        <a:buFont typeface="Arial" pitchFamily="34" charset="0"/>
        <a:buChar char="•"/>
        <a:defRPr sz="2418" kern="1200" spc="43" baseline="0">
          <a:solidFill>
            <a:schemeClr val="tx1"/>
          </a:solidFill>
          <a:latin typeface="+mn-lt"/>
          <a:ea typeface="+mn-ea"/>
          <a:cs typeface="+mn-cs"/>
        </a:defRPr>
      </a:lvl5pPr>
      <a:lvl6pPr marL="3576264" indent="-325115" algn="l" defTabSz="1300460" rtl="0" eaLnBrk="1" latinLnBrk="0" hangingPunct="1">
        <a:lnSpc>
          <a:spcPct val="100000"/>
        </a:lnSpc>
        <a:spcBef>
          <a:spcPct val="20000"/>
        </a:spcBef>
        <a:spcAft>
          <a:spcPts val="853"/>
        </a:spcAft>
        <a:buClr>
          <a:schemeClr val="tx2"/>
        </a:buClr>
        <a:buFont typeface="Arial" pitchFamily="34" charset="0"/>
        <a:buChar char="•"/>
        <a:defRPr sz="2418" kern="1200">
          <a:solidFill>
            <a:schemeClr val="tx1"/>
          </a:solidFill>
          <a:latin typeface="+mn-lt"/>
          <a:ea typeface="+mn-ea"/>
          <a:cs typeface="+mn-cs"/>
        </a:defRPr>
      </a:lvl6pPr>
      <a:lvl7pPr marL="4226494" indent="-325115" algn="l" defTabSz="1300460" rtl="0" eaLnBrk="1" latinLnBrk="0" hangingPunct="1">
        <a:lnSpc>
          <a:spcPct val="100000"/>
        </a:lnSpc>
        <a:spcBef>
          <a:spcPct val="20000"/>
        </a:spcBef>
        <a:spcAft>
          <a:spcPts val="853"/>
        </a:spcAft>
        <a:buClr>
          <a:schemeClr val="tx2"/>
        </a:buClr>
        <a:buFont typeface="Arial" pitchFamily="34" charset="0"/>
        <a:buChar char="•"/>
        <a:defRPr sz="2418" kern="1200">
          <a:solidFill>
            <a:schemeClr val="tx1"/>
          </a:solidFill>
          <a:latin typeface="+mn-lt"/>
          <a:ea typeface="+mn-ea"/>
          <a:cs typeface="+mn-cs"/>
        </a:defRPr>
      </a:lvl7pPr>
      <a:lvl8pPr marL="4876724" indent="-325115" algn="l" defTabSz="1300460" rtl="0" eaLnBrk="1" latinLnBrk="0" hangingPunct="1">
        <a:lnSpc>
          <a:spcPct val="100000"/>
        </a:lnSpc>
        <a:spcBef>
          <a:spcPct val="20000"/>
        </a:spcBef>
        <a:spcAft>
          <a:spcPts val="853"/>
        </a:spcAft>
        <a:buClr>
          <a:schemeClr val="tx2"/>
        </a:buClr>
        <a:buFont typeface="Arial" pitchFamily="34" charset="0"/>
        <a:buChar char="•"/>
        <a:defRPr sz="2418" kern="1200">
          <a:solidFill>
            <a:schemeClr val="tx1"/>
          </a:solidFill>
          <a:latin typeface="+mn-lt"/>
          <a:ea typeface="+mn-ea"/>
          <a:cs typeface="+mn-cs"/>
        </a:defRPr>
      </a:lvl8pPr>
      <a:lvl9pPr marL="5526954" indent="-325115" algn="l" defTabSz="1300460" rtl="0" eaLnBrk="1" latinLnBrk="0" hangingPunct="1">
        <a:lnSpc>
          <a:spcPct val="100000"/>
        </a:lnSpc>
        <a:spcBef>
          <a:spcPct val="20000"/>
        </a:spcBef>
        <a:spcAft>
          <a:spcPts val="853"/>
        </a:spcAft>
        <a:buClr>
          <a:schemeClr val="tx2"/>
        </a:buClr>
        <a:buFont typeface="Arial" pitchFamily="34" charset="0"/>
        <a:buChar char="•"/>
        <a:defRPr sz="2418" kern="1200">
          <a:solidFill>
            <a:schemeClr val="tx1"/>
          </a:solidFill>
          <a:latin typeface="+mn-lt"/>
          <a:ea typeface="+mn-ea"/>
          <a:cs typeface="+mn-cs"/>
        </a:defRPr>
      </a:lvl9pPr>
    </p:bodyStyle>
    <p:otherStyle>
      <a:defPPr>
        <a:defRPr lang="en-US"/>
      </a:defPPr>
      <a:lvl1pPr marL="0" algn="l" defTabSz="1300460" rtl="0" eaLnBrk="1" latinLnBrk="0" hangingPunct="1">
        <a:defRPr sz="2560" kern="1200">
          <a:solidFill>
            <a:schemeClr val="tx1"/>
          </a:solidFill>
          <a:latin typeface="+mn-lt"/>
          <a:ea typeface="+mn-ea"/>
          <a:cs typeface="+mn-cs"/>
        </a:defRPr>
      </a:lvl1pPr>
      <a:lvl2pPr marL="650230" algn="l" defTabSz="1300460" rtl="0" eaLnBrk="1" latinLnBrk="0" hangingPunct="1">
        <a:defRPr sz="2560" kern="1200">
          <a:solidFill>
            <a:schemeClr val="tx1"/>
          </a:solidFill>
          <a:latin typeface="+mn-lt"/>
          <a:ea typeface="+mn-ea"/>
          <a:cs typeface="+mn-cs"/>
        </a:defRPr>
      </a:lvl2pPr>
      <a:lvl3pPr marL="1300460" algn="l" defTabSz="1300460" rtl="0" eaLnBrk="1" latinLnBrk="0" hangingPunct="1">
        <a:defRPr sz="2560" kern="1200">
          <a:solidFill>
            <a:schemeClr val="tx1"/>
          </a:solidFill>
          <a:latin typeface="+mn-lt"/>
          <a:ea typeface="+mn-ea"/>
          <a:cs typeface="+mn-cs"/>
        </a:defRPr>
      </a:lvl3pPr>
      <a:lvl4pPr marL="1950690" algn="l" defTabSz="1300460" rtl="0" eaLnBrk="1" latinLnBrk="0" hangingPunct="1">
        <a:defRPr sz="2560" kern="1200">
          <a:solidFill>
            <a:schemeClr val="tx1"/>
          </a:solidFill>
          <a:latin typeface="+mn-lt"/>
          <a:ea typeface="+mn-ea"/>
          <a:cs typeface="+mn-cs"/>
        </a:defRPr>
      </a:lvl4pPr>
      <a:lvl5pPr marL="2600919" algn="l" defTabSz="1300460" rtl="0" eaLnBrk="1" latinLnBrk="0" hangingPunct="1">
        <a:defRPr sz="2560" kern="1200">
          <a:solidFill>
            <a:schemeClr val="tx1"/>
          </a:solidFill>
          <a:latin typeface="+mn-lt"/>
          <a:ea typeface="+mn-ea"/>
          <a:cs typeface="+mn-cs"/>
        </a:defRPr>
      </a:lvl5pPr>
      <a:lvl6pPr marL="3251149" algn="l" defTabSz="1300460" rtl="0" eaLnBrk="1" latinLnBrk="0" hangingPunct="1">
        <a:defRPr sz="2560" kern="1200">
          <a:solidFill>
            <a:schemeClr val="tx1"/>
          </a:solidFill>
          <a:latin typeface="+mn-lt"/>
          <a:ea typeface="+mn-ea"/>
          <a:cs typeface="+mn-cs"/>
        </a:defRPr>
      </a:lvl6pPr>
      <a:lvl7pPr marL="3901379" algn="l" defTabSz="1300460" rtl="0" eaLnBrk="1" latinLnBrk="0" hangingPunct="1">
        <a:defRPr sz="2560" kern="1200">
          <a:solidFill>
            <a:schemeClr val="tx1"/>
          </a:solidFill>
          <a:latin typeface="+mn-lt"/>
          <a:ea typeface="+mn-ea"/>
          <a:cs typeface="+mn-cs"/>
        </a:defRPr>
      </a:lvl7pPr>
      <a:lvl8pPr marL="4551609" algn="l" defTabSz="1300460" rtl="0" eaLnBrk="1" latinLnBrk="0" hangingPunct="1">
        <a:defRPr sz="2560" kern="1200">
          <a:solidFill>
            <a:schemeClr val="tx1"/>
          </a:solidFill>
          <a:latin typeface="+mn-lt"/>
          <a:ea typeface="+mn-ea"/>
          <a:cs typeface="+mn-cs"/>
        </a:defRPr>
      </a:lvl8pPr>
      <a:lvl9pPr marL="5201839" algn="l" defTabSz="1300460" rtl="0" eaLnBrk="1" latinLnBrk="0" hangingPunct="1">
        <a:defRPr sz="256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2"/>
            </a:gs>
            <a:gs pos="50000">
              <a:schemeClr val="bg1"/>
            </a:gs>
            <a:gs pos="100000">
              <a:schemeClr val="bg2"/>
            </a:gs>
          </a:gsLst>
          <a:lin ang="27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49956" y="1323058"/>
            <a:ext cx="11054080" cy="1625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975360" y="3054774"/>
            <a:ext cx="11054080" cy="58521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2532" name="Rectangle 4"/>
          <p:cNvSpPr>
            <a:spLocks noGrp="1" noChangeArrowheads="1"/>
          </p:cNvSpPr>
          <p:nvPr>
            <p:ph type="dt" sz="half" idx="2"/>
          </p:nvPr>
        </p:nvSpPr>
        <p:spPr bwMode="auto">
          <a:xfrm>
            <a:off x="975360" y="8994987"/>
            <a:ext cx="2709333" cy="65024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707" smtClean="0"/>
            </a:lvl1pPr>
          </a:lstStyle>
          <a:p>
            <a:fld id="{4D9FFFB4-400D-1240-AB24-6F86C96D4DFB}" type="datetimeFigureOut">
              <a:rPr lang="en-US" smtClean="0"/>
              <a:t>3/8/21</a:t>
            </a:fld>
            <a:endParaRPr lang="en-US" dirty="0"/>
          </a:p>
        </p:txBody>
      </p:sp>
      <p:sp>
        <p:nvSpPr>
          <p:cNvPr id="22533" name="Rectangle 5"/>
          <p:cNvSpPr>
            <a:spLocks noGrp="1" noChangeArrowheads="1"/>
          </p:cNvSpPr>
          <p:nvPr>
            <p:ph type="ftr" sz="quarter" idx="3"/>
          </p:nvPr>
        </p:nvSpPr>
        <p:spPr bwMode="auto">
          <a:xfrm>
            <a:off x="4443307" y="8994987"/>
            <a:ext cx="4118187" cy="65024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707" smtClean="0"/>
            </a:lvl1pPr>
          </a:lstStyle>
          <a:p>
            <a:endParaRPr lang="en-US" dirty="0"/>
          </a:p>
        </p:txBody>
      </p:sp>
      <p:sp>
        <p:nvSpPr>
          <p:cNvPr id="22534" name="Rectangle 6"/>
          <p:cNvSpPr>
            <a:spLocks noGrp="1" noChangeArrowheads="1"/>
          </p:cNvSpPr>
          <p:nvPr>
            <p:ph type="sldNum" sz="quarter" idx="4"/>
          </p:nvPr>
        </p:nvSpPr>
        <p:spPr bwMode="auto">
          <a:xfrm>
            <a:off x="9320107" y="8994987"/>
            <a:ext cx="2709333" cy="65024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707" smtClean="0"/>
            </a:lvl1pPr>
          </a:lstStyle>
          <a:p>
            <a:fld id="{86CB4B4D-7CA3-9044-876B-883B54F8677D}" type="slidenum">
              <a:rPr lang="en-US" smtClean="0"/>
              <a:t>‹#›</a:t>
            </a:fld>
            <a:endParaRPr lang="en-US" dirty="0"/>
          </a:p>
        </p:txBody>
      </p:sp>
      <p:grpSp>
        <p:nvGrpSpPr>
          <p:cNvPr id="1031" name="Group 163"/>
          <p:cNvGrpSpPr>
            <a:grpSpLocks/>
          </p:cNvGrpSpPr>
          <p:nvPr/>
        </p:nvGrpSpPr>
        <p:grpSpPr bwMode="auto">
          <a:xfrm>
            <a:off x="372534" y="124178"/>
            <a:ext cx="12072337" cy="1183076"/>
            <a:chOff x="165" y="55"/>
            <a:chExt cx="5347" cy="524"/>
          </a:xfrm>
        </p:grpSpPr>
        <p:grpSp>
          <p:nvGrpSpPr>
            <p:cNvPr id="1033" name="Group 162"/>
            <p:cNvGrpSpPr>
              <a:grpSpLocks/>
            </p:cNvGrpSpPr>
            <p:nvPr userDrawn="1"/>
          </p:nvGrpSpPr>
          <p:grpSpPr bwMode="auto">
            <a:xfrm>
              <a:off x="664" y="104"/>
              <a:ext cx="4848" cy="432"/>
              <a:chOff x="664" y="104"/>
              <a:chExt cx="4848" cy="432"/>
            </a:xfrm>
          </p:grpSpPr>
          <p:sp>
            <p:nvSpPr>
              <p:cNvPr id="1035" name="Freeform 8"/>
              <p:cNvSpPr>
                <a:spLocks/>
              </p:cNvSpPr>
              <p:nvPr/>
            </p:nvSpPr>
            <p:spPr bwMode="ltGray">
              <a:xfrm>
                <a:off x="664" y="104"/>
                <a:ext cx="4848" cy="432"/>
              </a:xfrm>
              <a:custGeom>
                <a:avLst/>
                <a:gdLst>
                  <a:gd name="T0" fmla="*/ 4848 w 4848"/>
                  <a:gd name="T1" fmla="*/ 48 h 432"/>
                  <a:gd name="T2" fmla="*/ 4848 w 4848"/>
                  <a:gd name="T3" fmla="*/ 432 h 432"/>
                  <a:gd name="T4" fmla="*/ 0 w 4848"/>
                  <a:gd name="T5" fmla="*/ 432 h 432"/>
                  <a:gd name="T6" fmla="*/ 0 w 4848"/>
                  <a:gd name="T7" fmla="*/ 0 h 432"/>
                  <a:gd name="T8" fmla="*/ 4848 w 4848"/>
                  <a:gd name="T9" fmla="*/ 0 h 432"/>
                  <a:gd name="T10" fmla="*/ 4848 w 4848"/>
                  <a:gd name="T11" fmla="*/ 48 h 43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848" h="432">
                    <a:moveTo>
                      <a:pt x="4848" y="48"/>
                    </a:moveTo>
                    <a:lnTo>
                      <a:pt x="4848" y="432"/>
                    </a:lnTo>
                    <a:cubicBezTo>
                      <a:pt x="4848" y="432"/>
                      <a:pt x="2424" y="432"/>
                      <a:pt x="0" y="432"/>
                    </a:cubicBezTo>
                    <a:cubicBezTo>
                      <a:pt x="161" y="345"/>
                      <a:pt x="169" y="61"/>
                      <a:pt x="0" y="0"/>
                    </a:cubicBezTo>
                    <a:cubicBezTo>
                      <a:pt x="2424" y="0"/>
                      <a:pt x="4848" y="0"/>
                      <a:pt x="4848" y="0"/>
                    </a:cubicBezTo>
                    <a:lnTo>
                      <a:pt x="4848" y="48"/>
                    </a:lnTo>
                    <a:close/>
                  </a:path>
                </a:pathLst>
              </a:custGeom>
              <a:solidFill>
                <a:schemeClr val="hlink"/>
              </a:solidFill>
              <a:ln w="9525">
                <a:solidFill>
                  <a:schemeClr val="bg2"/>
                </a:solidFill>
                <a:round/>
                <a:headEnd/>
                <a:tailEnd/>
              </a:ln>
            </p:spPr>
            <p:txBody>
              <a:bodyPr wrap="none" anchor="ctr"/>
              <a:lstStyle/>
              <a:p>
                <a:endParaRPr lang="en-US" sz="5973" dirty="0"/>
              </a:p>
            </p:txBody>
          </p:sp>
          <p:grpSp>
            <p:nvGrpSpPr>
              <p:cNvPr id="1036" name="Group 9"/>
              <p:cNvGrpSpPr>
                <a:grpSpLocks/>
              </p:cNvGrpSpPr>
              <p:nvPr/>
            </p:nvGrpSpPr>
            <p:grpSpPr bwMode="auto">
              <a:xfrm>
                <a:off x="1195" y="104"/>
                <a:ext cx="3827" cy="429"/>
                <a:chOff x="1021" y="240"/>
                <a:chExt cx="3827" cy="429"/>
              </a:xfrm>
            </p:grpSpPr>
            <p:grpSp>
              <p:nvGrpSpPr>
                <p:cNvPr id="1085" name="Group 10"/>
                <p:cNvGrpSpPr>
                  <a:grpSpLocks/>
                </p:cNvGrpSpPr>
                <p:nvPr/>
              </p:nvGrpSpPr>
              <p:grpSpPr bwMode="auto">
                <a:xfrm>
                  <a:off x="1021" y="241"/>
                  <a:ext cx="2208" cy="427"/>
                  <a:chOff x="1021" y="241"/>
                  <a:chExt cx="2208" cy="427"/>
                </a:xfrm>
              </p:grpSpPr>
              <p:sp>
                <p:nvSpPr>
                  <p:cNvPr id="1129" name="Freeform 11"/>
                  <p:cNvSpPr>
                    <a:spLocks/>
                  </p:cNvSpPr>
                  <p:nvPr/>
                </p:nvSpPr>
                <p:spPr bwMode="ltGray">
                  <a:xfrm>
                    <a:off x="2257" y="633"/>
                    <a:ext cx="7" cy="8"/>
                  </a:xfrm>
                  <a:custGeom>
                    <a:avLst/>
                    <a:gdLst>
                      <a:gd name="T0" fmla="*/ 5 w 15"/>
                      <a:gd name="T1" fmla="*/ 11 h 23"/>
                      <a:gd name="T2" fmla="*/ 15 w 15"/>
                      <a:gd name="T3" fmla="*/ 5 h 23"/>
                      <a:gd name="T4" fmla="*/ 13 w 15"/>
                      <a:gd name="T5" fmla="*/ 17 h 23"/>
                      <a:gd name="T6" fmla="*/ 5 w 15"/>
                      <a:gd name="T7" fmla="*/ 11 h 2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5" h="23">
                        <a:moveTo>
                          <a:pt x="5" y="11"/>
                        </a:moveTo>
                        <a:cubicBezTo>
                          <a:pt x="2" y="1"/>
                          <a:pt x="7" y="0"/>
                          <a:pt x="15" y="5"/>
                        </a:cubicBezTo>
                        <a:cubicBezTo>
                          <a:pt x="14" y="9"/>
                          <a:pt x="15" y="13"/>
                          <a:pt x="13" y="17"/>
                        </a:cubicBezTo>
                        <a:cubicBezTo>
                          <a:pt x="9" y="23"/>
                          <a:pt x="0" y="16"/>
                          <a:pt x="5" y="11"/>
                        </a:cubicBezTo>
                        <a:close/>
                      </a:path>
                    </a:pathLst>
                  </a:custGeom>
                  <a:solidFill>
                    <a:schemeClr val="folHlink"/>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sz="5973" dirty="0"/>
                  </a:p>
                </p:txBody>
              </p:sp>
              <p:sp>
                <p:nvSpPr>
                  <p:cNvPr id="1130" name="Freeform 12"/>
                  <p:cNvSpPr>
                    <a:spLocks/>
                  </p:cNvSpPr>
                  <p:nvPr/>
                </p:nvSpPr>
                <p:spPr bwMode="ltGray">
                  <a:xfrm>
                    <a:off x="2332" y="660"/>
                    <a:ext cx="9" cy="8"/>
                  </a:xfrm>
                  <a:custGeom>
                    <a:avLst/>
                    <a:gdLst>
                      <a:gd name="T0" fmla="*/ 3 w 20"/>
                      <a:gd name="T1" fmla="*/ 13 h 23"/>
                      <a:gd name="T2" fmla="*/ 11 w 20"/>
                      <a:gd name="T3" fmla="*/ 3 h 23"/>
                      <a:gd name="T4" fmla="*/ 7 w 20"/>
                      <a:gd name="T5" fmla="*/ 19 h 23"/>
                      <a:gd name="T6" fmla="*/ 3 w 20"/>
                      <a:gd name="T7" fmla="*/ 13 h 2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0" h="23">
                        <a:moveTo>
                          <a:pt x="3" y="13"/>
                        </a:moveTo>
                        <a:cubicBezTo>
                          <a:pt x="0" y="5"/>
                          <a:pt x="2" y="0"/>
                          <a:pt x="11" y="3"/>
                        </a:cubicBezTo>
                        <a:cubicBezTo>
                          <a:pt x="16" y="10"/>
                          <a:pt x="20" y="23"/>
                          <a:pt x="7" y="19"/>
                        </a:cubicBezTo>
                        <a:cubicBezTo>
                          <a:pt x="6" y="17"/>
                          <a:pt x="3" y="13"/>
                          <a:pt x="3" y="13"/>
                        </a:cubicBezTo>
                        <a:close/>
                      </a:path>
                    </a:pathLst>
                  </a:custGeom>
                  <a:solidFill>
                    <a:schemeClr val="folHlink"/>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sz="5973" dirty="0"/>
                  </a:p>
                </p:txBody>
              </p:sp>
              <p:sp>
                <p:nvSpPr>
                  <p:cNvPr id="1131" name="Freeform 13"/>
                  <p:cNvSpPr>
                    <a:spLocks/>
                  </p:cNvSpPr>
                  <p:nvPr/>
                </p:nvSpPr>
                <p:spPr bwMode="ltGray">
                  <a:xfrm>
                    <a:off x="2120" y="616"/>
                    <a:ext cx="13" cy="14"/>
                  </a:xfrm>
                  <a:custGeom>
                    <a:avLst/>
                    <a:gdLst>
                      <a:gd name="T0" fmla="*/ 16 w 30"/>
                      <a:gd name="T1" fmla="*/ 33 h 42"/>
                      <a:gd name="T2" fmla="*/ 8 w 30"/>
                      <a:gd name="T3" fmla="*/ 21 h 42"/>
                      <a:gd name="T4" fmla="*/ 0 w 30"/>
                      <a:gd name="T5" fmla="*/ 9 h 42"/>
                      <a:gd name="T6" fmla="*/ 16 w 30"/>
                      <a:gd name="T7" fmla="*/ 3 h 42"/>
                      <a:gd name="T8" fmla="*/ 30 w 30"/>
                      <a:gd name="T9" fmla="*/ 23 h 42"/>
                      <a:gd name="T10" fmla="*/ 28 w 30"/>
                      <a:gd name="T11" fmla="*/ 31 h 42"/>
                      <a:gd name="T12" fmla="*/ 16 w 30"/>
                      <a:gd name="T13" fmla="*/ 33 h 4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 h="42">
                        <a:moveTo>
                          <a:pt x="16" y="33"/>
                        </a:moveTo>
                        <a:cubicBezTo>
                          <a:pt x="3" y="20"/>
                          <a:pt x="15" y="34"/>
                          <a:pt x="8" y="21"/>
                        </a:cubicBezTo>
                        <a:cubicBezTo>
                          <a:pt x="6" y="17"/>
                          <a:pt x="0" y="9"/>
                          <a:pt x="0" y="9"/>
                        </a:cubicBezTo>
                        <a:cubicBezTo>
                          <a:pt x="5" y="1"/>
                          <a:pt x="7" y="0"/>
                          <a:pt x="16" y="3"/>
                        </a:cubicBezTo>
                        <a:cubicBezTo>
                          <a:pt x="25" y="16"/>
                          <a:pt x="10" y="16"/>
                          <a:pt x="30" y="23"/>
                        </a:cubicBezTo>
                        <a:cubicBezTo>
                          <a:pt x="29" y="26"/>
                          <a:pt x="30" y="29"/>
                          <a:pt x="28" y="31"/>
                        </a:cubicBezTo>
                        <a:cubicBezTo>
                          <a:pt x="15" y="42"/>
                          <a:pt x="16" y="38"/>
                          <a:pt x="16" y="33"/>
                        </a:cubicBezTo>
                        <a:close/>
                      </a:path>
                    </a:pathLst>
                  </a:custGeom>
                  <a:solidFill>
                    <a:schemeClr val="folHlink"/>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sz="5973" dirty="0"/>
                  </a:p>
                </p:txBody>
              </p:sp>
              <p:sp>
                <p:nvSpPr>
                  <p:cNvPr id="1132" name="Freeform 14"/>
                  <p:cNvSpPr>
                    <a:spLocks/>
                  </p:cNvSpPr>
                  <p:nvPr/>
                </p:nvSpPr>
                <p:spPr bwMode="ltGray">
                  <a:xfrm>
                    <a:off x="1967" y="629"/>
                    <a:ext cx="11" cy="5"/>
                  </a:xfrm>
                  <a:custGeom>
                    <a:avLst/>
                    <a:gdLst>
                      <a:gd name="T0" fmla="*/ 15 w 25"/>
                      <a:gd name="T1" fmla="*/ 16 h 16"/>
                      <a:gd name="T2" fmla="*/ 3 w 25"/>
                      <a:gd name="T3" fmla="*/ 8 h 16"/>
                      <a:gd name="T4" fmla="*/ 15 w 25"/>
                      <a:gd name="T5" fmla="*/ 0 h 16"/>
                      <a:gd name="T6" fmla="*/ 15 w 25"/>
                      <a:gd name="T7" fmla="*/ 16 h 1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5" h="16">
                        <a:moveTo>
                          <a:pt x="15" y="16"/>
                        </a:moveTo>
                        <a:cubicBezTo>
                          <a:pt x="10" y="15"/>
                          <a:pt x="0" y="12"/>
                          <a:pt x="3" y="8"/>
                        </a:cubicBezTo>
                        <a:cubicBezTo>
                          <a:pt x="6" y="4"/>
                          <a:pt x="15" y="0"/>
                          <a:pt x="15" y="0"/>
                        </a:cubicBezTo>
                        <a:cubicBezTo>
                          <a:pt x="17" y="3"/>
                          <a:pt x="25" y="16"/>
                          <a:pt x="15" y="16"/>
                        </a:cubicBezTo>
                        <a:close/>
                      </a:path>
                    </a:pathLst>
                  </a:custGeom>
                  <a:solidFill>
                    <a:schemeClr val="folHlink"/>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sz="5973" dirty="0"/>
                  </a:p>
                </p:txBody>
              </p:sp>
              <p:sp>
                <p:nvSpPr>
                  <p:cNvPr id="1133" name="Freeform 15"/>
                  <p:cNvSpPr>
                    <a:spLocks/>
                  </p:cNvSpPr>
                  <p:nvPr/>
                </p:nvSpPr>
                <p:spPr bwMode="ltGray">
                  <a:xfrm>
                    <a:off x="1921" y="635"/>
                    <a:ext cx="28" cy="16"/>
                  </a:xfrm>
                  <a:custGeom>
                    <a:avLst/>
                    <a:gdLst>
                      <a:gd name="T0" fmla="*/ 14 w 65"/>
                      <a:gd name="T1" fmla="*/ 24 h 46"/>
                      <a:gd name="T2" fmla="*/ 30 w 65"/>
                      <a:gd name="T3" fmla="*/ 4 h 46"/>
                      <a:gd name="T4" fmla="*/ 42 w 65"/>
                      <a:gd name="T5" fmla="*/ 0 h 46"/>
                      <a:gd name="T6" fmla="*/ 58 w 65"/>
                      <a:gd name="T7" fmla="*/ 12 h 46"/>
                      <a:gd name="T8" fmla="*/ 32 w 65"/>
                      <a:gd name="T9" fmla="*/ 26 h 46"/>
                      <a:gd name="T10" fmla="*/ 12 w 65"/>
                      <a:gd name="T11" fmla="*/ 46 h 46"/>
                      <a:gd name="T12" fmla="*/ 8 w 65"/>
                      <a:gd name="T13" fmla="*/ 20 h 46"/>
                      <a:gd name="T14" fmla="*/ 12 w 65"/>
                      <a:gd name="T15" fmla="*/ 14 h 46"/>
                      <a:gd name="T16" fmla="*/ 14 w 65"/>
                      <a:gd name="T17" fmla="*/ 24 h 4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5" h="46">
                        <a:moveTo>
                          <a:pt x="14" y="24"/>
                        </a:moveTo>
                        <a:cubicBezTo>
                          <a:pt x="18" y="13"/>
                          <a:pt x="16" y="9"/>
                          <a:pt x="30" y="4"/>
                        </a:cubicBezTo>
                        <a:cubicBezTo>
                          <a:pt x="34" y="3"/>
                          <a:pt x="42" y="0"/>
                          <a:pt x="42" y="0"/>
                        </a:cubicBezTo>
                        <a:cubicBezTo>
                          <a:pt x="50" y="1"/>
                          <a:pt x="65" y="0"/>
                          <a:pt x="58" y="12"/>
                        </a:cubicBezTo>
                        <a:cubicBezTo>
                          <a:pt x="53" y="21"/>
                          <a:pt x="40" y="21"/>
                          <a:pt x="32" y="26"/>
                        </a:cubicBezTo>
                        <a:cubicBezTo>
                          <a:pt x="26" y="35"/>
                          <a:pt x="23" y="42"/>
                          <a:pt x="12" y="46"/>
                        </a:cubicBezTo>
                        <a:cubicBezTo>
                          <a:pt x="0" y="42"/>
                          <a:pt x="5" y="30"/>
                          <a:pt x="8" y="20"/>
                        </a:cubicBezTo>
                        <a:cubicBezTo>
                          <a:pt x="9" y="18"/>
                          <a:pt x="10" y="13"/>
                          <a:pt x="12" y="14"/>
                        </a:cubicBezTo>
                        <a:cubicBezTo>
                          <a:pt x="15" y="16"/>
                          <a:pt x="13" y="21"/>
                          <a:pt x="14" y="24"/>
                        </a:cubicBezTo>
                        <a:close/>
                      </a:path>
                    </a:pathLst>
                  </a:custGeom>
                  <a:solidFill>
                    <a:schemeClr val="folHlink"/>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sz="5973" dirty="0"/>
                  </a:p>
                </p:txBody>
              </p:sp>
              <p:sp>
                <p:nvSpPr>
                  <p:cNvPr id="1134" name="Freeform 16"/>
                  <p:cNvSpPr>
                    <a:spLocks/>
                  </p:cNvSpPr>
                  <p:nvPr/>
                </p:nvSpPr>
                <p:spPr bwMode="ltGray">
                  <a:xfrm>
                    <a:off x="1892" y="634"/>
                    <a:ext cx="29" cy="16"/>
                  </a:xfrm>
                  <a:custGeom>
                    <a:avLst/>
                    <a:gdLst>
                      <a:gd name="T0" fmla="*/ 0 w 69"/>
                      <a:gd name="T1" fmla="*/ 31 h 47"/>
                      <a:gd name="T2" fmla="*/ 18 w 69"/>
                      <a:gd name="T3" fmla="*/ 25 h 47"/>
                      <a:gd name="T4" fmla="*/ 52 w 69"/>
                      <a:gd name="T5" fmla="*/ 1 h 47"/>
                      <a:gd name="T6" fmla="*/ 64 w 69"/>
                      <a:gd name="T7" fmla="*/ 3 h 47"/>
                      <a:gd name="T8" fmla="*/ 50 w 69"/>
                      <a:gd name="T9" fmla="*/ 19 h 47"/>
                      <a:gd name="T10" fmla="*/ 28 w 69"/>
                      <a:gd name="T11" fmla="*/ 33 h 47"/>
                      <a:gd name="T12" fmla="*/ 22 w 69"/>
                      <a:gd name="T13" fmla="*/ 47 h 47"/>
                      <a:gd name="T14" fmla="*/ 16 w 69"/>
                      <a:gd name="T15" fmla="*/ 45 h 47"/>
                      <a:gd name="T16" fmla="*/ 12 w 69"/>
                      <a:gd name="T17" fmla="*/ 39 h 47"/>
                      <a:gd name="T18" fmla="*/ 0 w 69"/>
                      <a:gd name="T19" fmla="*/ 35 h 47"/>
                      <a:gd name="T20" fmla="*/ 0 w 69"/>
                      <a:gd name="T21" fmla="*/ 31 h 4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9" h="47">
                        <a:moveTo>
                          <a:pt x="0" y="31"/>
                        </a:moveTo>
                        <a:cubicBezTo>
                          <a:pt x="7" y="24"/>
                          <a:pt x="9" y="22"/>
                          <a:pt x="18" y="25"/>
                        </a:cubicBezTo>
                        <a:cubicBezTo>
                          <a:pt x="25" y="4"/>
                          <a:pt x="36" y="12"/>
                          <a:pt x="52" y="1"/>
                        </a:cubicBezTo>
                        <a:cubicBezTo>
                          <a:pt x="56" y="2"/>
                          <a:pt x="61" y="0"/>
                          <a:pt x="64" y="3"/>
                        </a:cubicBezTo>
                        <a:cubicBezTo>
                          <a:pt x="69" y="8"/>
                          <a:pt x="50" y="19"/>
                          <a:pt x="50" y="19"/>
                        </a:cubicBezTo>
                        <a:cubicBezTo>
                          <a:pt x="46" y="31"/>
                          <a:pt x="35" y="22"/>
                          <a:pt x="28" y="33"/>
                        </a:cubicBezTo>
                        <a:cubicBezTo>
                          <a:pt x="31" y="41"/>
                          <a:pt x="31" y="44"/>
                          <a:pt x="22" y="47"/>
                        </a:cubicBezTo>
                        <a:cubicBezTo>
                          <a:pt x="20" y="46"/>
                          <a:pt x="18" y="46"/>
                          <a:pt x="16" y="45"/>
                        </a:cubicBezTo>
                        <a:cubicBezTo>
                          <a:pt x="14" y="43"/>
                          <a:pt x="14" y="40"/>
                          <a:pt x="12" y="39"/>
                        </a:cubicBezTo>
                        <a:cubicBezTo>
                          <a:pt x="8" y="37"/>
                          <a:pt x="0" y="35"/>
                          <a:pt x="0" y="35"/>
                        </a:cubicBezTo>
                        <a:cubicBezTo>
                          <a:pt x="2" y="26"/>
                          <a:pt x="3" y="25"/>
                          <a:pt x="0" y="31"/>
                        </a:cubicBezTo>
                        <a:close/>
                      </a:path>
                    </a:pathLst>
                  </a:custGeom>
                  <a:solidFill>
                    <a:schemeClr val="folHlink"/>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sz="5973" dirty="0"/>
                  </a:p>
                </p:txBody>
              </p:sp>
              <p:sp>
                <p:nvSpPr>
                  <p:cNvPr id="1135" name="Freeform 17"/>
                  <p:cNvSpPr>
                    <a:spLocks/>
                  </p:cNvSpPr>
                  <p:nvPr/>
                </p:nvSpPr>
                <p:spPr bwMode="ltGray">
                  <a:xfrm>
                    <a:off x="1735" y="547"/>
                    <a:ext cx="151" cy="93"/>
                  </a:xfrm>
                  <a:custGeom>
                    <a:avLst/>
                    <a:gdLst>
                      <a:gd name="T0" fmla="*/ 10 w 355"/>
                      <a:gd name="T1" fmla="*/ 4 h 277"/>
                      <a:gd name="T2" fmla="*/ 36 w 355"/>
                      <a:gd name="T3" fmla="*/ 18 h 277"/>
                      <a:gd name="T4" fmla="*/ 46 w 355"/>
                      <a:gd name="T5" fmla="*/ 30 h 277"/>
                      <a:gd name="T6" fmla="*/ 76 w 355"/>
                      <a:gd name="T7" fmla="*/ 52 h 277"/>
                      <a:gd name="T8" fmla="*/ 92 w 355"/>
                      <a:gd name="T9" fmla="*/ 66 h 277"/>
                      <a:gd name="T10" fmla="*/ 122 w 355"/>
                      <a:gd name="T11" fmla="*/ 98 h 277"/>
                      <a:gd name="T12" fmla="*/ 136 w 355"/>
                      <a:gd name="T13" fmla="*/ 128 h 277"/>
                      <a:gd name="T14" fmla="*/ 148 w 355"/>
                      <a:gd name="T15" fmla="*/ 132 h 277"/>
                      <a:gd name="T16" fmla="*/ 154 w 355"/>
                      <a:gd name="T17" fmla="*/ 150 h 277"/>
                      <a:gd name="T18" fmla="*/ 176 w 355"/>
                      <a:gd name="T19" fmla="*/ 152 h 277"/>
                      <a:gd name="T20" fmla="*/ 170 w 355"/>
                      <a:gd name="T21" fmla="*/ 196 h 277"/>
                      <a:gd name="T22" fmla="*/ 180 w 355"/>
                      <a:gd name="T23" fmla="*/ 224 h 277"/>
                      <a:gd name="T24" fmla="*/ 198 w 355"/>
                      <a:gd name="T25" fmla="*/ 232 h 277"/>
                      <a:gd name="T26" fmla="*/ 216 w 355"/>
                      <a:gd name="T27" fmla="*/ 234 h 277"/>
                      <a:gd name="T28" fmla="*/ 236 w 355"/>
                      <a:gd name="T29" fmla="*/ 242 h 277"/>
                      <a:gd name="T30" fmla="*/ 254 w 355"/>
                      <a:gd name="T31" fmla="*/ 236 h 277"/>
                      <a:gd name="T32" fmla="*/ 272 w 355"/>
                      <a:gd name="T33" fmla="*/ 248 h 277"/>
                      <a:gd name="T34" fmla="*/ 296 w 355"/>
                      <a:gd name="T35" fmla="*/ 256 h 277"/>
                      <a:gd name="T36" fmla="*/ 314 w 355"/>
                      <a:gd name="T37" fmla="*/ 264 h 277"/>
                      <a:gd name="T38" fmla="*/ 352 w 355"/>
                      <a:gd name="T39" fmla="*/ 266 h 277"/>
                      <a:gd name="T40" fmla="*/ 342 w 355"/>
                      <a:gd name="T41" fmla="*/ 274 h 277"/>
                      <a:gd name="T42" fmla="*/ 322 w 355"/>
                      <a:gd name="T43" fmla="*/ 272 h 277"/>
                      <a:gd name="T44" fmla="*/ 300 w 355"/>
                      <a:gd name="T45" fmla="*/ 270 h 277"/>
                      <a:gd name="T46" fmla="*/ 288 w 355"/>
                      <a:gd name="T47" fmla="*/ 266 h 277"/>
                      <a:gd name="T48" fmla="*/ 252 w 355"/>
                      <a:gd name="T49" fmla="*/ 264 h 277"/>
                      <a:gd name="T50" fmla="*/ 234 w 355"/>
                      <a:gd name="T51" fmla="*/ 260 h 277"/>
                      <a:gd name="T52" fmla="*/ 172 w 355"/>
                      <a:gd name="T53" fmla="*/ 242 h 277"/>
                      <a:gd name="T54" fmla="*/ 160 w 355"/>
                      <a:gd name="T55" fmla="*/ 216 h 277"/>
                      <a:gd name="T56" fmla="*/ 126 w 355"/>
                      <a:gd name="T57" fmla="*/ 200 h 277"/>
                      <a:gd name="T58" fmla="*/ 108 w 355"/>
                      <a:gd name="T59" fmla="*/ 186 h 277"/>
                      <a:gd name="T60" fmla="*/ 94 w 355"/>
                      <a:gd name="T61" fmla="*/ 158 h 277"/>
                      <a:gd name="T62" fmla="*/ 68 w 355"/>
                      <a:gd name="T63" fmla="*/ 108 h 277"/>
                      <a:gd name="T64" fmla="*/ 64 w 355"/>
                      <a:gd name="T65" fmla="*/ 102 h 277"/>
                      <a:gd name="T66" fmla="*/ 58 w 355"/>
                      <a:gd name="T67" fmla="*/ 100 h 277"/>
                      <a:gd name="T68" fmla="*/ 54 w 355"/>
                      <a:gd name="T69" fmla="*/ 88 h 277"/>
                      <a:gd name="T70" fmla="*/ 38 w 355"/>
                      <a:gd name="T71" fmla="*/ 58 h 277"/>
                      <a:gd name="T72" fmla="*/ 20 w 355"/>
                      <a:gd name="T73" fmla="*/ 40 h 277"/>
                      <a:gd name="T74" fmla="*/ 4 w 355"/>
                      <a:gd name="T75" fmla="*/ 22 h 277"/>
                      <a:gd name="T76" fmla="*/ 10 w 355"/>
                      <a:gd name="T77" fmla="*/ 2 h 277"/>
                      <a:gd name="T78" fmla="*/ 10 w 355"/>
                      <a:gd name="T79" fmla="*/ 4 h 277"/>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355" h="277">
                        <a:moveTo>
                          <a:pt x="10" y="4"/>
                        </a:moveTo>
                        <a:cubicBezTo>
                          <a:pt x="22" y="0"/>
                          <a:pt x="24" y="14"/>
                          <a:pt x="36" y="18"/>
                        </a:cubicBezTo>
                        <a:cubicBezTo>
                          <a:pt x="37" y="19"/>
                          <a:pt x="45" y="29"/>
                          <a:pt x="46" y="30"/>
                        </a:cubicBezTo>
                        <a:cubicBezTo>
                          <a:pt x="56" y="40"/>
                          <a:pt x="67" y="38"/>
                          <a:pt x="76" y="52"/>
                        </a:cubicBezTo>
                        <a:cubicBezTo>
                          <a:pt x="80" y="58"/>
                          <a:pt x="92" y="66"/>
                          <a:pt x="92" y="66"/>
                        </a:cubicBezTo>
                        <a:cubicBezTo>
                          <a:pt x="96" y="79"/>
                          <a:pt x="112" y="88"/>
                          <a:pt x="122" y="98"/>
                        </a:cubicBezTo>
                        <a:cubicBezTo>
                          <a:pt x="124" y="105"/>
                          <a:pt x="130" y="124"/>
                          <a:pt x="136" y="128"/>
                        </a:cubicBezTo>
                        <a:cubicBezTo>
                          <a:pt x="140" y="130"/>
                          <a:pt x="148" y="132"/>
                          <a:pt x="148" y="132"/>
                        </a:cubicBezTo>
                        <a:cubicBezTo>
                          <a:pt x="150" y="138"/>
                          <a:pt x="154" y="150"/>
                          <a:pt x="154" y="150"/>
                        </a:cubicBezTo>
                        <a:cubicBezTo>
                          <a:pt x="161" y="139"/>
                          <a:pt x="168" y="144"/>
                          <a:pt x="176" y="152"/>
                        </a:cubicBezTo>
                        <a:cubicBezTo>
                          <a:pt x="174" y="167"/>
                          <a:pt x="173" y="181"/>
                          <a:pt x="170" y="196"/>
                        </a:cubicBezTo>
                        <a:cubicBezTo>
                          <a:pt x="171" y="202"/>
                          <a:pt x="174" y="220"/>
                          <a:pt x="180" y="224"/>
                        </a:cubicBezTo>
                        <a:cubicBezTo>
                          <a:pt x="185" y="228"/>
                          <a:pt x="193" y="228"/>
                          <a:pt x="198" y="232"/>
                        </a:cubicBezTo>
                        <a:cubicBezTo>
                          <a:pt x="204" y="230"/>
                          <a:pt x="216" y="234"/>
                          <a:pt x="216" y="234"/>
                        </a:cubicBezTo>
                        <a:cubicBezTo>
                          <a:pt x="223" y="241"/>
                          <a:pt x="225" y="245"/>
                          <a:pt x="236" y="242"/>
                        </a:cubicBezTo>
                        <a:cubicBezTo>
                          <a:pt x="242" y="240"/>
                          <a:pt x="254" y="236"/>
                          <a:pt x="254" y="236"/>
                        </a:cubicBezTo>
                        <a:cubicBezTo>
                          <a:pt x="260" y="240"/>
                          <a:pt x="265" y="246"/>
                          <a:pt x="272" y="248"/>
                        </a:cubicBezTo>
                        <a:cubicBezTo>
                          <a:pt x="277" y="250"/>
                          <a:pt x="291" y="252"/>
                          <a:pt x="296" y="256"/>
                        </a:cubicBezTo>
                        <a:cubicBezTo>
                          <a:pt x="301" y="260"/>
                          <a:pt x="314" y="264"/>
                          <a:pt x="314" y="264"/>
                        </a:cubicBezTo>
                        <a:cubicBezTo>
                          <a:pt x="330" y="263"/>
                          <a:pt x="338" y="261"/>
                          <a:pt x="352" y="266"/>
                        </a:cubicBezTo>
                        <a:cubicBezTo>
                          <a:pt x="355" y="275"/>
                          <a:pt x="350" y="277"/>
                          <a:pt x="342" y="274"/>
                        </a:cubicBezTo>
                        <a:cubicBezTo>
                          <a:pt x="336" y="276"/>
                          <a:pt x="322" y="272"/>
                          <a:pt x="322" y="272"/>
                        </a:cubicBezTo>
                        <a:cubicBezTo>
                          <a:pt x="314" y="275"/>
                          <a:pt x="308" y="272"/>
                          <a:pt x="300" y="270"/>
                        </a:cubicBezTo>
                        <a:cubicBezTo>
                          <a:pt x="296" y="269"/>
                          <a:pt x="288" y="266"/>
                          <a:pt x="288" y="266"/>
                        </a:cubicBezTo>
                        <a:cubicBezTo>
                          <a:pt x="276" y="270"/>
                          <a:pt x="264" y="266"/>
                          <a:pt x="252" y="264"/>
                        </a:cubicBezTo>
                        <a:cubicBezTo>
                          <a:pt x="245" y="259"/>
                          <a:pt x="242" y="257"/>
                          <a:pt x="234" y="260"/>
                        </a:cubicBezTo>
                        <a:cubicBezTo>
                          <a:pt x="211" y="252"/>
                          <a:pt x="192" y="256"/>
                          <a:pt x="172" y="242"/>
                        </a:cubicBezTo>
                        <a:cubicBezTo>
                          <a:pt x="165" y="231"/>
                          <a:pt x="176" y="221"/>
                          <a:pt x="160" y="216"/>
                        </a:cubicBezTo>
                        <a:cubicBezTo>
                          <a:pt x="154" y="233"/>
                          <a:pt x="136" y="203"/>
                          <a:pt x="126" y="200"/>
                        </a:cubicBezTo>
                        <a:cubicBezTo>
                          <a:pt x="120" y="196"/>
                          <a:pt x="114" y="190"/>
                          <a:pt x="108" y="186"/>
                        </a:cubicBezTo>
                        <a:cubicBezTo>
                          <a:pt x="104" y="175"/>
                          <a:pt x="104" y="165"/>
                          <a:pt x="94" y="158"/>
                        </a:cubicBezTo>
                        <a:cubicBezTo>
                          <a:pt x="83" y="142"/>
                          <a:pt x="85" y="119"/>
                          <a:pt x="68" y="108"/>
                        </a:cubicBezTo>
                        <a:cubicBezTo>
                          <a:pt x="67" y="106"/>
                          <a:pt x="66" y="104"/>
                          <a:pt x="64" y="102"/>
                        </a:cubicBezTo>
                        <a:cubicBezTo>
                          <a:pt x="62" y="101"/>
                          <a:pt x="59" y="102"/>
                          <a:pt x="58" y="100"/>
                        </a:cubicBezTo>
                        <a:cubicBezTo>
                          <a:pt x="56" y="97"/>
                          <a:pt x="54" y="88"/>
                          <a:pt x="54" y="88"/>
                        </a:cubicBezTo>
                        <a:cubicBezTo>
                          <a:pt x="59" y="73"/>
                          <a:pt x="52" y="61"/>
                          <a:pt x="38" y="58"/>
                        </a:cubicBezTo>
                        <a:cubicBezTo>
                          <a:pt x="32" y="49"/>
                          <a:pt x="31" y="44"/>
                          <a:pt x="20" y="40"/>
                        </a:cubicBezTo>
                        <a:cubicBezTo>
                          <a:pt x="16" y="27"/>
                          <a:pt x="16" y="26"/>
                          <a:pt x="4" y="22"/>
                        </a:cubicBezTo>
                        <a:cubicBezTo>
                          <a:pt x="1" y="13"/>
                          <a:pt x="0" y="5"/>
                          <a:pt x="10" y="2"/>
                        </a:cubicBezTo>
                        <a:cubicBezTo>
                          <a:pt x="18" y="5"/>
                          <a:pt x="18" y="4"/>
                          <a:pt x="10" y="4"/>
                        </a:cubicBezTo>
                        <a:close/>
                      </a:path>
                    </a:pathLst>
                  </a:custGeom>
                  <a:solidFill>
                    <a:schemeClr val="folHlink"/>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sz="5973" dirty="0"/>
                  </a:p>
                </p:txBody>
              </p:sp>
              <p:sp>
                <p:nvSpPr>
                  <p:cNvPr id="1136" name="Freeform 18"/>
                  <p:cNvSpPr>
                    <a:spLocks/>
                  </p:cNvSpPr>
                  <p:nvPr/>
                </p:nvSpPr>
                <p:spPr bwMode="ltGray">
                  <a:xfrm>
                    <a:off x="1827" y="541"/>
                    <a:ext cx="67" cy="68"/>
                  </a:xfrm>
                  <a:custGeom>
                    <a:avLst/>
                    <a:gdLst>
                      <a:gd name="T0" fmla="*/ 54 w 156"/>
                      <a:gd name="T1" fmla="*/ 66 h 206"/>
                      <a:gd name="T2" fmla="*/ 66 w 156"/>
                      <a:gd name="T3" fmla="*/ 58 h 206"/>
                      <a:gd name="T4" fmla="*/ 68 w 156"/>
                      <a:gd name="T5" fmla="*/ 52 h 206"/>
                      <a:gd name="T6" fmla="*/ 80 w 156"/>
                      <a:gd name="T7" fmla="*/ 44 h 206"/>
                      <a:gd name="T8" fmla="*/ 106 w 156"/>
                      <a:gd name="T9" fmla="*/ 22 h 206"/>
                      <a:gd name="T10" fmla="*/ 112 w 156"/>
                      <a:gd name="T11" fmla="*/ 4 h 206"/>
                      <a:gd name="T12" fmla="*/ 124 w 156"/>
                      <a:gd name="T13" fmla="*/ 0 h 206"/>
                      <a:gd name="T14" fmla="*/ 150 w 156"/>
                      <a:gd name="T15" fmla="*/ 28 h 206"/>
                      <a:gd name="T16" fmla="*/ 146 w 156"/>
                      <a:gd name="T17" fmla="*/ 44 h 206"/>
                      <a:gd name="T18" fmla="*/ 126 w 156"/>
                      <a:gd name="T19" fmla="*/ 64 h 206"/>
                      <a:gd name="T20" fmla="*/ 132 w 156"/>
                      <a:gd name="T21" fmla="*/ 94 h 206"/>
                      <a:gd name="T22" fmla="*/ 142 w 156"/>
                      <a:gd name="T23" fmla="*/ 110 h 206"/>
                      <a:gd name="T24" fmla="*/ 146 w 156"/>
                      <a:gd name="T25" fmla="*/ 128 h 206"/>
                      <a:gd name="T26" fmla="*/ 128 w 156"/>
                      <a:gd name="T27" fmla="*/ 128 h 206"/>
                      <a:gd name="T28" fmla="*/ 116 w 156"/>
                      <a:gd name="T29" fmla="*/ 146 h 206"/>
                      <a:gd name="T30" fmla="*/ 104 w 156"/>
                      <a:gd name="T31" fmla="*/ 156 h 206"/>
                      <a:gd name="T32" fmla="*/ 100 w 156"/>
                      <a:gd name="T33" fmla="*/ 198 h 206"/>
                      <a:gd name="T34" fmla="*/ 88 w 156"/>
                      <a:gd name="T35" fmla="*/ 202 h 206"/>
                      <a:gd name="T36" fmla="*/ 82 w 156"/>
                      <a:gd name="T37" fmla="*/ 206 h 206"/>
                      <a:gd name="T38" fmla="*/ 76 w 156"/>
                      <a:gd name="T39" fmla="*/ 202 h 206"/>
                      <a:gd name="T40" fmla="*/ 72 w 156"/>
                      <a:gd name="T41" fmla="*/ 190 h 206"/>
                      <a:gd name="T42" fmla="*/ 60 w 156"/>
                      <a:gd name="T43" fmla="*/ 186 h 206"/>
                      <a:gd name="T44" fmla="*/ 42 w 156"/>
                      <a:gd name="T45" fmla="*/ 194 h 206"/>
                      <a:gd name="T46" fmla="*/ 28 w 156"/>
                      <a:gd name="T47" fmla="*/ 186 h 206"/>
                      <a:gd name="T48" fmla="*/ 10 w 156"/>
                      <a:gd name="T49" fmla="*/ 148 h 206"/>
                      <a:gd name="T50" fmla="*/ 4 w 156"/>
                      <a:gd name="T51" fmla="*/ 130 h 206"/>
                      <a:gd name="T52" fmla="*/ 0 w 156"/>
                      <a:gd name="T53" fmla="*/ 118 h 206"/>
                      <a:gd name="T54" fmla="*/ 20 w 156"/>
                      <a:gd name="T55" fmla="*/ 96 h 206"/>
                      <a:gd name="T56" fmla="*/ 32 w 156"/>
                      <a:gd name="T57" fmla="*/ 104 h 206"/>
                      <a:gd name="T58" fmla="*/ 34 w 156"/>
                      <a:gd name="T59" fmla="*/ 80 h 206"/>
                      <a:gd name="T60" fmla="*/ 52 w 156"/>
                      <a:gd name="T61" fmla="*/ 70 h 206"/>
                      <a:gd name="T62" fmla="*/ 54 w 156"/>
                      <a:gd name="T63" fmla="*/ 66 h 20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56" h="206">
                        <a:moveTo>
                          <a:pt x="54" y="66"/>
                        </a:moveTo>
                        <a:cubicBezTo>
                          <a:pt x="58" y="63"/>
                          <a:pt x="64" y="63"/>
                          <a:pt x="66" y="58"/>
                        </a:cubicBezTo>
                        <a:cubicBezTo>
                          <a:pt x="67" y="56"/>
                          <a:pt x="67" y="53"/>
                          <a:pt x="68" y="52"/>
                        </a:cubicBezTo>
                        <a:cubicBezTo>
                          <a:pt x="71" y="49"/>
                          <a:pt x="80" y="44"/>
                          <a:pt x="80" y="44"/>
                        </a:cubicBezTo>
                        <a:cubicBezTo>
                          <a:pt x="113" y="55"/>
                          <a:pt x="85" y="29"/>
                          <a:pt x="106" y="22"/>
                        </a:cubicBezTo>
                        <a:cubicBezTo>
                          <a:pt x="110" y="17"/>
                          <a:pt x="108" y="9"/>
                          <a:pt x="112" y="4"/>
                        </a:cubicBezTo>
                        <a:cubicBezTo>
                          <a:pt x="115" y="1"/>
                          <a:pt x="124" y="0"/>
                          <a:pt x="124" y="0"/>
                        </a:cubicBezTo>
                        <a:cubicBezTo>
                          <a:pt x="138" y="14"/>
                          <a:pt x="126" y="23"/>
                          <a:pt x="150" y="28"/>
                        </a:cubicBezTo>
                        <a:cubicBezTo>
                          <a:pt x="156" y="36"/>
                          <a:pt x="154" y="39"/>
                          <a:pt x="146" y="44"/>
                        </a:cubicBezTo>
                        <a:cubicBezTo>
                          <a:pt x="141" y="52"/>
                          <a:pt x="135" y="61"/>
                          <a:pt x="126" y="64"/>
                        </a:cubicBezTo>
                        <a:cubicBezTo>
                          <a:pt x="118" y="75"/>
                          <a:pt x="128" y="83"/>
                          <a:pt x="132" y="94"/>
                        </a:cubicBezTo>
                        <a:cubicBezTo>
                          <a:pt x="129" y="103"/>
                          <a:pt x="135" y="105"/>
                          <a:pt x="142" y="110"/>
                        </a:cubicBezTo>
                        <a:cubicBezTo>
                          <a:pt x="145" y="119"/>
                          <a:pt x="141" y="120"/>
                          <a:pt x="146" y="128"/>
                        </a:cubicBezTo>
                        <a:cubicBezTo>
                          <a:pt x="142" y="139"/>
                          <a:pt x="135" y="133"/>
                          <a:pt x="128" y="128"/>
                        </a:cubicBezTo>
                        <a:cubicBezTo>
                          <a:pt x="116" y="132"/>
                          <a:pt x="122" y="136"/>
                          <a:pt x="116" y="146"/>
                        </a:cubicBezTo>
                        <a:cubicBezTo>
                          <a:pt x="113" y="151"/>
                          <a:pt x="108" y="152"/>
                          <a:pt x="104" y="156"/>
                        </a:cubicBezTo>
                        <a:cubicBezTo>
                          <a:pt x="107" y="167"/>
                          <a:pt x="112" y="191"/>
                          <a:pt x="100" y="198"/>
                        </a:cubicBezTo>
                        <a:cubicBezTo>
                          <a:pt x="96" y="200"/>
                          <a:pt x="92" y="200"/>
                          <a:pt x="88" y="202"/>
                        </a:cubicBezTo>
                        <a:cubicBezTo>
                          <a:pt x="86" y="203"/>
                          <a:pt x="84" y="205"/>
                          <a:pt x="82" y="206"/>
                        </a:cubicBezTo>
                        <a:cubicBezTo>
                          <a:pt x="80" y="205"/>
                          <a:pt x="77" y="204"/>
                          <a:pt x="76" y="202"/>
                        </a:cubicBezTo>
                        <a:cubicBezTo>
                          <a:pt x="74" y="198"/>
                          <a:pt x="76" y="191"/>
                          <a:pt x="72" y="190"/>
                        </a:cubicBezTo>
                        <a:cubicBezTo>
                          <a:pt x="68" y="189"/>
                          <a:pt x="60" y="186"/>
                          <a:pt x="60" y="186"/>
                        </a:cubicBezTo>
                        <a:cubicBezTo>
                          <a:pt x="53" y="188"/>
                          <a:pt x="49" y="192"/>
                          <a:pt x="42" y="194"/>
                        </a:cubicBezTo>
                        <a:cubicBezTo>
                          <a:pt x="34" y="189"/>
                          <a:pt x="37" y="183"/>
                          <a:pt x="28" y="186"/>
                        </a:cubicBezTo>
                        <a:cubicBezTo>
                          <a:pt x="12" y="181"/>
                          <a:pt x="19" y="161"/>
                          <a:pt x="10" y="148"/>
                        </a:cubicBezTo>
                        <a:cubicBezTo>
                          <a:pt x="5" y="121"/>
                          <a:pt x="11" y="147"/>
                          <a:pt x="4" y="130"/>
                        </a:cubicBezTo>
                        <a:cubicBezTo>
                          <a:pt x="2" y="126"/>
                          <a:pt x="0" y="118"/>
                          <a:pt x="0" y="118"/>
                        </a:cubicBezTo>
                        <a:cubicBezTo>
                          <a:pt x="2" y="95"/>
                          <a:pt x="0" y="83"/>
                          <a:pt x="20" y="96"/>
                        </a:cubicBezTo>
                        <a:cubicBezTo>
                          <a:pt x="23" y="105"/>
                          <a:pt x="23" y="110"/>
                          <a:pt x="32" y="104"/>
                        </a:cubicBezTo>
                        <a:cubicBezTo>
                          <a:pt x="35" y="95"/>
                          <a:pt x="29" y="88"/>
                          <a:pt x="34" y="80"/>
                        </a:cubicBezTo>
                        <a:cubicBezTo>
                          <a:pt x="36" y="76"/>
                          <a:pt x="48" y="73"/>
                          <a:pt x="52" y="70"/>
                        </a:cubicBezTo>
                        <a:cubicBezTo>
                          <a:pt x="57" y="63"/>
                          <a:pt x="58" y="62"/>
                          <a:pt x="54" y="66"/>
                        </a:cubicBezTo>
                        <a:close/>
                      </a:path>
                    </a:pathLst>
                  </a:custGeom>
                  <a:solidFill>
                    <a:schemeClr val="folHlink"/>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sz="5973" dirty="0"/>
                  </a:p>
                </p:txBody>
              </p:sp>
              <p:sp>
                <p:nvSpPr>
                  <p:cNvPr id="1137" name="Freeform 19"/>
                  <p:cNvSpPr>
                    <a:spLocks/>
                  </p:cNvSpPr>
                  <p:nvPr/>
                </p:nvSpPr>
                <p:spPr bwMode="ltGray">
                  <a:xfrm>
                    <a:off x="1892" y="572"/>
                    <a:ext cx="47" cy="13"/>
                  </a:xfrm>
                  <a:custGeom>
                    <a:avLst/>
                    <a:gdLst>
                      <a:gd name="T0" fmla="*/ 4 w 109"/>
                      <a:gd name="T1" fmla="*/ 32 h 38"/>
                      <a:gd name="T2" fmla="*/ 18 w 109"/>
                      <a:gd name="T3" fmla="*/ 10 h 38"/>
                      <a:gd name="T4" fmla="*/ 46 w 109"/>
                      <a:gd name="T5" fmla="*/ 20 h 38"/>
                      <a:gd name="T6" fmla="*/ 72 w 109"/>
                      <a:gd name="T7" fmla="*/ 14 h 38"/>
                      <a:gd name="T8" fmla="*/ 90 w 109"/>
                      <a:gd name="T9" fmla="*/ 0 h 38"/>
                      <a:gd name="T10" fmla="*/ 76 w 109"/>
                      <a:gd name="T11" fmla="*/ 26 h 38"/>
                      <a:gd name="T12" fmla="*/ 60 w 109"/>
                      <a:gd name="T13" fmla="*/ 38 h 38"/>
                      <a:gd name="T14" fmla="*/ 42 w 109"/>
                      <a:gd name="T15" fmla="*/ 32 h 38"/>
                      <a:gd name="T16" fmla="*/ 14 w 109"/>
                      <a:gd name="T17" fmla="*/ 30 h 38"/>
                      <a:gd name="T18" fmla="*/ 4 w 109"/>
                      <a:gd name="T19" fmla="*/ 32 h 3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09" h="38">
                        <a:moveTo>
                          <a:pt x="4" y="32"/>
                        </a:moveTo>
                        <a:cubicBezTo>
                          <a:pt x="7" y="22"/>
                          <a:pt x="7" y="14"/>
                          <a:pt x="18" y="10"/>
                        </a:cubicBezTo>
                        <a:cubicBezTo>
                          <a:pt x="28" y="12"/>
                          <a:pt x="37" y="14"/>
                          <a:pt x="46" y="20"/>
                        </a:cubicBezTo>
                        <a:cubicBezTo>
                          <a:pt x="62" y="15"/>
                          <a:pt x="54" y="17"/>
                          <a:pt x="72" y="14"/>
                        </a:cubicBezTo>
                        <a:cubicBezTo>
                          <a:pt x="77" y="9"/>
                          <a:pt x="90" y="0"/>
                          <a:pt x="90" y="0"/>
                        </a:cubicBezTo>
                        <a:cubicBezTo>
                          <a:pt x="109" y="6"/>
                          <a:pt x="85" y="23"/>
                          <a:pt x="76" y="26"/>
                        </a:cubicBezTo>
                        <a:cubicBezTo>
                          <a:pt x="71" y="33"/>
                          <a:pt x="68" y="35"/>
                          <a:pt x="60" y="38"/>
                        </a:cubicBezTo>
                        <a:cubicBezTo>
                          <a:pt x="54" y="36"/>
                          <a:pt x="42" y="32"/>
                          <a:pt x="42" y="32"/>
                        </a:cubicBezTo>
                        <a:cubicBezTo>
                          <a:pt x="33" y="23"/>
                          <a:pt x="26" y="26"/>
                          <a:pt x="14" y="30"/>
                        </a:cubicBezTo>
                        <a:cubicBezTo>
                          <a:pt x="1" y="28"/>
                          <a:pt x="0" y="24"/>
                          <a:pt x="4" y="32"/>
                        </a:cubicBezTo>
                        <a:close/>
                      </a:path>
                    </a:pathLst>
                  </a:custGeom>
                  <a:solidFill>
                    <a:schemeClr val="folHlink"/>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sz="5973" dirty="0"/>
                  </a:p>
                </p:txBody>
              </p:sp>
              <p:sp>
                <p:nvSpPr>
                  <p:cNvPr id="1138" name="Freeform 20"/>
                  <p:cNvSpPr>
                    <a:spLocks/>
                  </p:cNvSpPr>
                  <p:nvPr/>
                </p:nvSpPr>
                <p:spPr bwMode="ltGray">
                  <a:xfrm>
                    <a:off x="1890" y="588"/>
                    <a:ext cx="32" cy="34"/>
                  </a:xfrm>
                  <a:custGeom>
                    <a:avLst/>
                    <a:gdLst>
                      <a:gd name="T0" fmla="*/ 8 w 76"/>
                      <a:gd name="T1" fmla="*/ 18 h 104"/>
                      <a:gd name="T2" fmla="*/ 18 w 76"/>
                      <a:gd name="T3" fmla="*/ 0 h 104"/>
                      <a:gd name="T4" fmla="*/ 34 w 76"/>
                      <a:gd name="T5" fmla="*/ 18 h 104"/>
                      <a:gd name="T6" fmla="*/ 62 w 76"/>
                      <a:gd name="T7" fmla="*/ 4 h 104"/>
                      <a:gd name="T8" fmla="*/ 46 w 76"/>
                      <a:gd name="T9" fmla="*/ 34 h 104"/>
                      <a:gd name="T10" fmla="*/ 54 w 76"/>
                      <a:gd name="T11" fmla="*/ 48 h 104"/>
                      <a:gd name="T12" fmla="*/ 58 w 76"/>
                      <a:gd name="T13" fmla="*/ 60 h 104"/>
                      <a:gd name="T14" fmla="*/ 46 w 76"/>
                      <a:gd name="T15" fmla="*/ 74 h 104"/>
                      <a:gd name="T16" fmla="*/ 34 w 76"/>
                      <a:gd name="T17" fmla="*/ 60 h 104"/>
                      <a:gd name="T18" fmla="*/ 22 w 76"/>
                      <a:gd name="T19" fmla="*/ 48 h 104"/>
                      <a:gd name="T20" fmla="*/ 28 w 76"/>
                      <a:gd name="T21" fmla="*/ 68 h 104"/>
                      <a:gd name="T22" fmla="*/ 30 w 76"/>
                      <a:gd name="T23" fmla="*/ 74 h 104"/>
                      <a:gd name="T24" fmla="*/ 20 w 76"/>
                      <a:gd name="T25" fmla="*/ 104 h 104"/>
                      <a:gd name="T26" fmla="*/ 12 w 76"/>
                      <a:gd name="T27" fmla="*/ 102 h 104"/>
                      <a:gd name="T28" fmla="*/ 8 w 76"/>
                      <a:gd name="T29" fmla="*/ 90 h 104"/>
                      <a:gd name="T30" fmla="*/ 0 w 76"/>
                      <a:gd name="T31" fmla="*/ 54 h 104"/>
                      <a:gd name="T32" fmla="*/ 2 w 76"/>
                      <a:gd name="T33" fmla="*/ 30 h 104"/>
                      <a:gd name="T34" fmla="*/ 8 w 76"/>
                      <a:gd name="T35" fmla="*/ 18 h 10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76" h="104">
                        <a:moveTo>
                          <a:pt x="8" y="18"/>
                        </a:moveTo>
                        <a:cubicBezTo>
                          <a:pt x="10" y="8"/>
                          <a:pt x="9" y="3"/>
                          <a:pt x="18" y="0"/>
                        </a:cubicBezTo>
                        <a:cubicBezTo>
                          <a:pt x="28" y="3"/>
                          <a:pt x="25" y="12"/>
                          <a:pt x="34" y="18"/>
                        </a:cubicBezTo>
                        <a:cubicBezTo>
                          <a:pt x="46" y="16"/>
                          <a:pt x="51" y="8"/>
                          <a:pt x="62" y="4"/>
                        </a:cubicBezTo>
                        <a:cubicBezTo>
                          <a:pt x="76" y="9"/>
                          <a:pt x="56" y="31"/>
                          <a:pt x="46" y="34"/>
                        </a:cubicBezTo>
                        <a:cubicBezTo>
                          <a:pt x="51" y="56"/>
                          <a:pt x="43" y="29"/>
                          <a:pt x="54" y="48"/>
                        </a:cubicBezTo>
                        <a:cubicBezTo>
                          <a:pt x="56" y="52"/>
                          <a:pt x="58" y="60"/>
                          <a:pt x="58" y="60"/>
                        </a:cubicBezTo>
                        <a:cubicBezTo>
                          <a:pt x="55" y="68"/>
                          <a:pt x="54" y="71"/>
                          <a:pt x="46" y="74"/>
                        </a:cubicBezTo>
                        <a:cubicBezTo>
                          <a:pt x="38" y="71"/>
                          <a:pt x="37" y="68"/>
                          <a:pt x="34" y="60"/>
                        </a:cubicBezTo>
                        <a:cubicBezTo>
                          <a:pt x="33" y="50"/>
                          <a:pt x="32" y="33"/>
                          <a:pt x="22" y="48"/>
                        </a:cubicBezTo>
                        <a:cubicBezTo>
                          <a:pt x="25" y="60"/>
                          <a:pt x="23" y="53"/>
                          <a:pt x="28" y="68"/>
                        </a:cubicBezTo>
                        <a:cubicBezTo>
                          <a:pt x="29" y="70"/>
                          <a:pt x="30" y="74"/>
                          <a:pt x="30" y="74"/>
                        </a:cubicBezTo>
                        <a:cubicBezTo>
                          <a:pt x="24" y="84"/>
                          <a:pt x="22" y="93"/>
                          <a:pt x="20" y="104"/>
                        </a:cubicBezTo>
                        <a:cubicBezTo>
                          <a:pt x="17" y="103"/>
                          <a:pt x="14" y="104"/>
                          <a:pt x="12" y="102"/>
                        </a:cubicBezTo>
                        <a:cubicBezTo>
                          <a:pt x="9" y="99"/>
                          <a:pt x="8" y="90"/>
                          <a:pt x="8" y="90"/>
                        </a:cubicBezTo>
                        <a:cubicBezTo>
                          <a:pt x="13" y="75"/>
                          <a:pt x="14" y="64"/>
                          <a:pt x="0" y="54"/>
                        </a:cubicBezTo>
                        <a:cubicBezTo>
                          <a:pt x="1" y="46"/>
                          <a:pt x="1" y="38"/>
                          <a:pt x="2" y="30"/>
                        </a:cubicBezTo>
                        <a:cubicBezTo>
                          <a:pt x="2" y="27"/>
                          <a:pt x="13" y="2"/>
                          <a:pt x="8" y="18"/>
                        </a:cubicBezTo>
                        <a:close/>
                      </a:path>
                    </a:pathLst>
                  </a:custGeom>
                  <a:solidFill>
                    <a:schemeClr val="folHlink"/>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sz="5973" dirty="0"/>
                  </a:p>
                </p:txBody>
              </p:sp>
              <p:sp>
                <p:nvSpPr>
                  <p:cNvPr id="1139" name="Freeform 21"/>
                  <p:cNvSpPr>
                    <a:spLocks/>
                  </p:cNvSpPr>
                  <p:nvPr/>
                </p:nvSpPr>
                <p:spPr bwMode="ltGray">
                  <a:xfrm>
                    <a:off x="1944" y="569"/>
                    <a:ext cx="16" cy="20"/>
                  </a:xfrm>
                  <a:custGeom>
                    <a:avLst/>
                    <a:gdLst>
                      <a:gd name="T0" fmla="*/ 3 w 37"/>
                      <a:gd name="T1" fmla="*/ 28 h 61"/>
                      <a:gd name="T2" fmla="*/ 13 w 37"/>
                      <a:gd name="T3" fmla="*/ 0 h 61"/>
                      <a:gd name="T4" fmla="*/ 15 w 37"/>
                      <a:gd name="T5" fmla="*/ 28 h 61"/>
                      <a:gd name="T6" fmla="*/ 37 w 37"/>
                      <a:gd name="T7" fmla="*/ 38 h 61"/>
                      <a:gd name="T8" fmla="*/ 19 w 37"/>
                      <a:gd name="T9" fmla="*/ 44 h 61"/>
                      <a:gd name="T10" fmla="*/ 5 w 37"/>
                      <a:gd name="T11" fmla="*/ 58 h 61"/>
                      <a:gd name="T12" fmla="*/ 1 w 37"/>
                      <a:gd name="T13" fmla="*/ 34 h 61"/>
                      <a:gd name="T14" fmla="*/ 3 w 37"/>
                      <a:gd name="T15" fmla="*/ 28 h 6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7" h="61">
                        <a:moveTo>
                          <a:pt x="3" y="28"/>
                        </a:moveTo>
                        <a:cubicBezTo>
                          <a:pt x="5" y="14"/>
                          <a:pt x="2" y="7"/>
                          <a:pt x="13" y="0"/>
                        </a:cubicBezTo>
                        <a:cubicBezTo>
                          <a:pt x="26" y="9"/>
                          <a:pt x="23" y="17"/>
                          <a:pt x="15" y="28"/>
                        </a:cubicBezTo>
                        <a:cubicBezTo>
                          <a:pt x="25" y="31"/>
                          <a:pt x="33" y="27"/>
                          <a:pt x="37" y="38"/>
                        </a:cubicBezTo>
                        <a:cubicBezTo>
                          <a:pt x="30" y="45"/>
                          <a:pt x="28" y="47"/>
                          <a:pt x="19" y="44"/>
                        </a:cubicBezTo>
                        <a:cubicBezTo>
                          <a:pt x="13" y="54"/>
                          <a:pt x="18" y="61"/>
                          <a:pt x="5" y="58"/>
                        </a:cubicBezTo>
                        <a:cubicBezTo>
                          <a:pt x="0" y="50"/>
                          <a:pt x="3" y="44"/>
                          <a:pt x="1" y="34"/>
                        </a:cubicBezTo>
                        <a:cubicBezTo>
                          <a:pt x="2" y="32"/>
                          <a:pt x="3" y="28"/>
                          <a:pt x="3" y="28"/>
                        </a:cubicBezTo>
                        <a:close/>
                      </a:path>
                    </a:pathLst>
                  </a:custGeom>
                  <a:solidFill>
                    <a:schemeClr val="folHlink"/>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sz="5973" dirty="0"/>
                  </a:p>
                </p:txBody>
              </p:sp>
              <p:sp>
                <p:nvSpPr>
                  <p:cNvPr id="1140" name="Freeform 22"/>
                  <p:cNvSpPr>
                    <a:spLocks/>
                  </p:cNvSpPr>
                  <p:nvPr/>
                </p:nvSpPr>
                <p:spPr bwMode="ltGray">
                  <a:xfrm>
                    <a:off x="1948" y="600"/>
                    <a:ext cx="20" cy="10"/>
                  </a:xfrm>
                  <a:custGeom>
                    <a:avLst/>
                    <a:gdLst>
                      <a:gd name="T0" fmla="*/ 7 w 49"/>
                      <a:gd name="T1" fmla="*/ 0 h 29"/>
                      <a:gd name="T2" fmla="*/ 29 w 49"/>
                      <a:gd name="T3" fmla="*/ 0 h 29"/>
                      <a:gd name="T4" fmla="*/ 49 w 49"/>
                      <a:gd name="T5" fmla="*/ 16 h 29"/>
                      <a:gd name="T6" fmla="*/ 35 w 49"/>
                      <a:gd name="T7" fmla="*/ 14 h 29"/>
                      <a:gd name="T8" fmla="*/ 3 w 49"/>
                      <a:gd name="T9" fmla="*/ 16 h 29"/>
                      <a:gd name="T10" fmla="*/ 7 w 49"/>
                      <a:gd name="T11" fmla="*/ 0 h 2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9" h="29">
                        <a:moveTo>
                          <a:pt x="7" y="0"/>
                        </a:moveTo>
                        <a:cubicBezTo>
                          <a:pt x="15" y="6"/>
                          <a:pt x="19" y="2"/>
                          <a:pt x="29" y="0"/>
                        </a:cubicBezTo>
                        <a:cubicBezTo>
                          <a:pt x="45" y="5"/>
                          <a:pt x="40" y="3"/>
                          <a:pt x="49" y="16"/>
                        </a:cubicBezTo>
                        <a:cubicBezTo>
                          <a:pt x="46" y="29"/>
                          <a:pt x="42" y="21"/>
                          <a:pt x="35" y="14"/>
                        </a:cubicBezTo>
                        <a:cubicBezTo>
                          <a:pt x="26" y="15"/>
                          <a:pt x="12" y="19"/>
                          <a:pt x="3" y="16"/>
                        </a:cubicBezTo>
                        <a:cubicBezTo>
                          <a:pt x="0" y="6"/>
                          <a:pt x="7" y="10"/>
                          <a:pt x="7" y="0"/>
                        </a:cubicBezTo>
                        <a:close/>
                      </a:path>
                    </a:pathLst>
                  </a:custGeom>
                  <a:solidFill>
                    <a:schemeClr val="folHlink"/>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sz="5973" dirty="0"/>
                  </a:p>
                </p:txBody>
              </p:sp>
              <p:sp>
                <p:nvSpPr>
                  <p:cNvPr id="1141" name="Freeform 23"/>
                  <p:cNvSpPr>
                    <a:spLocks/>
                  </p:cNvSpPr>
                  <p:nvPr/>
                </p:nvSpPr>
                <p:spPr bwMode="ltGray">
                  <a:xfrm>
                    <a:off x="1969" y="585"/>
                    <a:ext cx="26" cy="17"/>
                  </a:xfrm>
                  <a:custGeom>
                    <a:avLst/>
                    <a:gdLst>
                      <a:gd name="T0" fmla="*/ 21 w 61"/>
                      <a:gd name="T1" fmla="*/ 38 h 48"/>
                      <a:gd name="T2" fmla="*/ 15 w 61"/>
                      <a:gd name="T3" fmla="*/ 26 h 48"/>
                      <a:gd name="T4" fmla="*/ 3 w 61"/>
                      <a:gd name="T5" fmla="*/ 22 h 48"/>
                      <a:gd name="T6" fmla="*/ 13 w 61"/>
                      <a:gd name="T7" fmla="*/ 8 h 48"/>
                      <a:gd name="T8" fmla="*/ 25 w 61"/>
                      <a:gd name="T9" fmla="*/ 0 h 48"/>
                      <a:gd name="T10" fmla="*/ 49 w 61"/>
                      <a:gd name="T11" fmla="*/ 10 h 48"/>
                      <a:gd name="T12" fmla="*/ 53 w 61"/>
                      <a:gd name="T13" fmla="*/ 20 h 48"/>
                      <a:gd name="T14" fmla="*/ 61 w 61"/>
                      <a:gd name="T15" fmla="*/ 32 h 48"/>
                      <a:gd name="T16" fmla="*/ 41 w 61"/>
                      <a:gd name="T17" fmla="*/ 38 h 48"/>
                      <a:gd name="T18" fmla="*/ 23 w 61"/>
                      <a:gd name="T19" fmla="*/ 44 h 48"/>
                      <a:gd name="T20" fmla="*/ 21 w 61"/>
                      <a:gd name="T21" fmla="*/ 38 h 4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1" h="48">
                        <a:moveTo>
                          <a:pt x="21" y="38"/>
                        </a:moveTo>
                        <a:cubicBezTo>
                          <a:pt x="19" y="34"/>
                          <a:pt x="19" y="29"/>
                          <a:pt x="15" y="26"/>
                        </a:cubicBezTo>
                        <a:cubicBezTo>
                          <a:pt x="12" y="24"/>
                          <a:pt x="3" y="22"/>
                          <a:pt x="3" y="22"/>
                        </a:cubicBezTo>
                        <a:cubicBezTo>
                          <a:pt x="0" y="12"/>
                          <a:pt x="5" y="12"/>
                          <a:pt x="13" y="8"/>
                        </a:cubicBezTo>
                        <a:cubicBezTo>
                          <a:pt x="17" y="6"/>
                          <a:pt x="25" y="0"/>
                          <a:pt x="25" y="0"/>
                        </a:cubicBezTo>
                        <a:cubicBezTo>
                          <a:pt x="37" y="2"/>
                          <a:pt x="41" y="2"/>
                          <a:pt x="49" y="10"/>
                        </a:cubicBezTo>
                        <a:cubicBezTo>
                          <a:pt x="45" y="21"/>
                          <a:pt x="46" y="12"/>
                          <a:pt x="53" y="20"/>
                        </a:cubicBezTo>
                        <a:cubicBezTo>
                          <a:pt x="56" y="24"/>
                          <a:pt x="61" y="32"/>
                          <a:pt x="61" y="32"/>
                        </a:cubicBezTo>
                        <a:cubicBezTo>
                          <a:pt x="56" y="47"/>
                          <a:pt x="53" y="42"/>
                          <a:pt x="41" y="38"/>
                        </a:cubicBezTo>
                        <a:cubicBezTo>
                          <a:pt x="27" y="47"/>
                          <a:pt x="34" y="48"/>
                          <a:pt x="23" y="44"/>
                        </a:cubicBezTo>
                        <a:cubicBezTo>
                          <a:pt x="22" y="42"/>
                          <a:pt x="21" y="38"/>
                          <a:pt x="21" y="38"/>
                        </a:cubicBezTo>
                        <a:close/>
                      </a:path>
                    </a:pathLst>
                  </a:custGeom>
                  <a:solidFill>
                    <a:schemeClr val="folHlink"/>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sz="5973" dirty="0"/>
                  </a:p>
                </p:txBody>
              </p:sp>
              <p:sp>
                <p:nvSpPr>
                  <p:cNvPr id="1142" name="Freeform 24"/>
                  <p:cNvSpPr>
                    <a:spLocks/>
                  </p:cNvSpPr>
                  <p:nvPr/>
                </p:nvSpPr>
                <p:spPr bwMode="ltGray">
                  <a:xfrm>
                    <a:off x="1976" y="593"/>
                    <a:ext cx="122" cy="61"/>
                  </a:xfrm>
                  <a:custGeom>
                    <a:avLst/>
                    <a:gdLst>
                      <a:gd name="T0" fmla="*/ 46 w 286"/>
                      <a:gd name="T1" fmla="*/ 28 h 182"/>
                      <a:gd name="T2" fmla="*/ 36 w 286"/>
                      <a:gd name="T3" fmla="*/ 14 h 182"/>
                      <a:gd name="T4" fmla="*/ 26 w 286"/>
                      <a:gd name="T5" fmla="*/ 30 h 182"/>
                      <a:gd name="T6" fmla="*/ 0 w 286"/>
                      <a:gd name="T7" fmla="*/ 24 h 182"/>
                      <a:gd name="T8" fmla="*/ 10 w 286"/>
                      <a:gd name="T9" fmla="*/ 42 h 182"/>
                      <a:gd name="T10" fmla="*/ 16 w 286"/>
                      <a:gd name="T11" fmla="*/ 62 h 182"/>
                      <a:gd name="T12" fmla="*/ 24 w 286"/>
                      <a:gd name="T13" fmla="*/ 48 h 182"/>
                      <a:gd name="T14" fmla="*/ 30 w 286"/>
                      <a:gd name="T15" fmla="*/ 44 h 182"/>
                      <a:gd name="T16" fmla="*/ 48 w 286"/>
                      <a:gd name="T17" fmla="*/ 56 h 182"/>
                      <a:gd name="T18" fmla="*/ 70 w 286"/>
                      <a:gd name="T19" fmla="*/ 62 h 182"/>
                      <a:gd name="T20" fmla="*/ 88 w 286"/>
                      <a:gd name="T21" fmla="*/ 72 h 182"/>
                      <a:gd name="T22" fmla="*/ 106 w 286"/>
                      <a:gd name="T23" fmla="*/ 102 h 182"/>
                      <a:gd name="T24" fmla="*/ 104 w 286"/>
                      <a:gd name="T25" fmla="*/ 122 h 182"/>
                      <a:gd name="T26" fmla="*/ 98 w 286"/>
                      <a:gd name="T27" fmla="*/ 134 h 182"/>
                      <a:gd name="T28" fmla="*/ 122 w 286"/>
                      <a:gd name="T29" fmla="*/ 128 h 182"/>
                      <a:gd name="T30" fmla="*/ 140 w 286"/>
                      <a:gd name="T31" fmla="*/ 140 h 182"/>
                      <a:gd name="T32" fmla="*/ 168 w 286"/>
                      <a:gd name="T33" fmla="*/ 148 h 182"/>
                      <a:gd name="T34" fmla="*/ 174 w 286"/>
                      <a:gd name="T35" fmla="*/ 146 h 182"/>
                      <a:gd name="T36" fmla="*/ 168 w 286"/>
                      <a:gd name="T37" fmla="*/ 134 h 182"/>
                      <a:gd name="T38" fmla="*/ 178 w 286"/>
                      <a:gd name="T39" fmla="*/ 136 h 182"/>
                      <a:gd name="T40" fmla="*/ 186 w 286"/>
                      <a:gd name="T41" fmla="*/ 118 h 182"/>
                      <a:gd name="T42" fmla="*/ 202 w 286"/>
                      <a:gd name="T43" fmla="*/ 122 h 182"/>
                      <a:gd name="T44" fmla="*/ 214 w 286"/>
                      <a:gd name="T45" fmla="*/ 130 h 182"/>
                      <a:gd name="T46" fmla="*/ 244 w 286"/>
                      <a:gd name="T47" fmla="*/ 168 h 182"/>
                      <a:gd name="T48" fmla="*/ 262 w 286"/>
                      <a:gd name="T49" fmla="*/ 178 h 182"/>
                      <a:gd name="T50" fmla="*/ 284 w 286"/>
                      <a:gd name="T51" fmla="*/ 170 h 182"/>
                      <a:gd name="T52" fmla="*/ 268 w 286"/>
                      <a:gd name="T53" fmla="*/ 160 h 182"/>
                      <a:gd name="T54" fmla="*/ 256 w 286"/>
                      <a:gd name="T55" fmla="*/ 138 h 182"/>
                      <a:gd name="T56" fmla="*/ 250 w 286"/>
                      <a:gd name="T57" fmla="*/ 132 h 182"/>
                      <a:gd name="T58" fmla="*/ 248 w 286"/>
                      <a:gd name="T59" fmla="*/ 122 h 182"/>
                      <a:gd name="T60" fmla="*/ 236 w 286"/>
                      <a:gd name="T61" fmla="*/ 116 h 182"/>
                      <a:gd name="T62" fmla="*/ 240 w 286"/>
                      <a:gd name="T63" fmla="*/ 96 h 182"/>
                      <a:gd name="T64" fmla="*/ 220 w 286"/>
                      <a:gd name="T65" fmla="*/ 86 h 182"/>
                      <a:gd name="T66" fmla="*/ 210 w 286"/>
                      <a:gd name="T67" fmla="*/ 70 h 182"/>
                      <a:gd name="T68" fmla="*/ 190 w 286"/>
                      <a:gd name="T69" fmla="*/ 54 h 182"/>
                      <a:gd name="T70" fmla="*/ 168 w 286"/>
                      <a:gd name="T71" fmla="*/ 38 h 182"/>
                      <a:gd name="T72" fmla="*/ 156 w 286"/>
                      <a:gd name="T73" fmla="*/ 34 h 182"/>
                      <a:gd name="T74" fmla="*/ 120 w 286"/>
                      <a:gd name="T75" fmla="*/ 16 h 182"/>
                      <a:gd name="T76" fmla="*/ 102 w 286"/>
                      <a:gd name="T77" fmla="*/ 4 h 182"/>
                      <a:gd name="T78" fmla="*/ 96 w 286"/>
                      <a:gd name="T79" fmla="*/ 0 h 182"/>
                      <a:gd name="T80" fmla="*/ 70 w 286"/>
                      <a:gd name="T81" fmla="*/ 10 h 182"/>
                      <a:gd name="T82" fmla="*/ 56 w 286"/>
                      <a:gd name="T83" fmla="*/ 32 h 182"/>
                      <a:gd name="T84" fmla="*/ 46 w 286"/>
                      <a:gd name="T85" fmla="*/ 28 h 18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286" h="182">
                        <a:moveTo>
                          <a:pt x="46" y="28"/>
                        </a:moveTo>
                        <a:cubicBezTo>
                          <a:pt x="41" y="14"/>
                          <a:pt x="46" y="17"/>
                          <a:pt x="36" y="14"/>
                        </a:cubicBezTo>
                        <a:cubicBezTo>
                          <a:pt x="31" y="17"/>
                          <a:pt x="26" y="30"/>
                          <a:pt x="26" y="30"/>
                        </a:cubicBezTo>
                        <a:cubicBezTo>
                          <a:pt x="12" y="25"/>
                          <a:pt x="19" y="21"/>
                          <a:pt x="0" y="24"/>
                        </a:cubicBezTo>
                        <a:cubicBezTo>
                          <a:pt x="2" y="33"/>
                          <a:pt x="2" y="37"/>
                          <a:pt x="10" y="42"/>
                        </a:cubicBezTo>
                        <a:cubicBezTo>
                          <a:pt x="12" y="49"/>
                          <a:pt x="14" y="55"/>
                          <a:pt x="16" y="62"/>
                        </a:cubicBezTo>
                        <a:cubicBezTo>
                          <a:pt x="24" y="59"/>
                          <a:pt x="27" y="57"/>
                          <a:pt x="24" y="48"/>
                        </a:cubicBezTo>
                        <a:cubicBezTo>
                          <a:pt x="26" y="47"/>
                          <a:pt x="28" y="43"/>
                          <a:pt x="30" y="44"/>
                        </a:cubicBezTo>
                        <a:cubicBezTo>
                          <a:pt x="48" y="48"/>
                          <a:pt x="36" y="52"/>
                          <a:pt x="48" y="56"/>
                        </a:cubicBezTo>
                        <a:cubicBezTo>
                          <a:pt x="74" y="65"/>
                          <a:pt x="47" y="56"/>
                          <a:pt x="70" y="62"/>
                        </a:cubicBezTo>
                        <a:cubicBezTo>
                          <a:pt x="77" y="64"/>
                          <a:pt x="88" y="72"/>
                          <a:pt x="88" y="72"/>
                        </a:cubicBezTo>
                        <a:cubicBezTo>
                          <a:pt x="96" y="84"/>
                          <a:pt x="102" y="87"/>
                          <a:pt x="106" y="102"/>
                        </a:cubicBezTo>
                        <a:cubicBezTo>
                          <a:pt x="105" y="109"/>
                          <a:pt x="106" y="115"/>
                          <a:pt x="104" y="122"/>
                        </a:cubicBezTo>
                        <a:cubicBezTo>
                          <a:pt x="103" y="126"/>
                          <a:pt x="94" y="132"/>
                          <a:pt x="98" y="134"/>
                        </a:cubicBezTo>
                        <a:cubicBezTo>
                          <a:pt x="106" y="137"/>
                          <a:pt x="122" y="128"/>
                          <a:pt x="122" y="128"/>
                        </a:cubicBezTo>
                        <a:cubicBezTo>
                          <a:pt x="130" y="131"/>
                          <a:pt x="133" y="135"/>
                          <a:pt x="140" y="140"/>
                        </a:cubicBezTo>
                        <a:cubicBezTo>
                          <a:pt x="148" y="145"/>
                          <a:pt x="159" y="145"/>
                          <a:pt x="168" y="148"/>
                        </a:cubicBezTo>
                        <a:cubicBezTo>
                          <a:pt x="170" y="147"/>
                          <a:pt x="173" y="148"/>
                          <a:pt x="174" y="146"/>
                        </a:cubicBezTo>
                        <a:cubicBezTo>
                          <a:pt x="176" y="142"/>
                          <a:pt x="164" y="136"/>
                          <a:pt x="168" y="134"/>
                        </a:cubicBezTo>
                        <a:cubicBezTo>
                          <a:pt x="171" y="132"/>
                          <a:pt x="175" y="135"/>
                          <a:pt x="178" y="136"/>
                        </a:cubicBezTo>
                        <a:cubicBezTo>
                          <a:pt x="182" y="131"/>
                          <a:pt x="186" y="118"/>
                          <a:pt x="186" y="118"/>
                        </a:cubicBezTo>
                        <a:cubicBezTo>
                          <a:pt x="189" y="119"/>
                          <a:pt x="199" y="120"/>
                          <a:pt x="202" y="122"/>
                        </a:cubicBezTo>
                        <a:cubicBezTo>
                          <a:pt x="206" y="124"/>
                          <a:pt x="214" y="130"/>
                          <a:pt x="214" y="130"/>
                        </a:cubicBezTo>
                        <a:cubicBezTo>
                          <a:pt x="224" y="145"/>
                          <a:pt x="228" y="158"/>
                          <a:pt x="244" y="168"/>
                        </a:cubicBezTo>
                        <a:cubicBezTo>
                          <a:pt x="250" y="172"/>
                          <a:pt x="262" y="178"/>
                          <a:pt x="262" y="178"/>
                        </a:cubicBezTo>
                        <a:cubicBezTo>
                          <a:pt x="265" y="178"/>
                          <a:pt x="286" y="182"/>
                          <a:pt x="284" y="170"/>
                        </a:cubicBezTo>
                        <a:cubicBezTo>
                          <a:pt x="283" y="164"/>
                          <a:pt x="268" y="160"/>
                          <a:pt x="268" y="160"/>
                        </a:cubicBezTo>
                        <a:cubicBezTo>
                          <a:pt x="261" y="150"/>
                          <a:pt x="270" y="143"/>
                          <a:pt x="256" y="138"/>
                        </a:cubicBezTo>
                        <a:cubicBezTo>
                          <a:pt x="254" y="136"/>
                          <a:pt x="251" y="135"/>
                          <a:pt x="250" y="132"/>
                        </a:cubicBezTo>
                        <a:cubicBezTo>
                          <a:pt x="248" y="129"/>
                          <a:pt x="250" y="125"/>
                          <a:pt x="248" y="122"/>
                        </a:cubicBezTo>
                        <a:cubicBezTo>
                          <a:pt x="246" y="118"/>
                          <a:pt x="240" y="118"/>
                          <a:pt x="236" y="116"/>
                        </a:cubicBezTo>
                        <a:cubicBezTo>
                          <a:pt x="230" y="107"/>
                          <a:pt x="227" y="100"/>
                          <a:pt x="240" y="96"/>
                        </a:cubicBezTo>
                        <a:cubicBezTo>
                          <a:pt x="236" y="83"/>
                          <a:pt x="236" y="84"/>
                          <a:pt x="220" y="86"/>
                        </a:cubicBezTo>
                        <a:cubicBezTo>
                          <a:pt x="209" y="82"/>
                          <a:pt x="208" y="82"/>
                          <a:pt x="210" y="70"/>
                        </a:cubicBezTo>
                        <a:cubicBezTo>
                          <a:pt x="207" y="60"/>
                          <a:pt x="199" y="57"/>
                          <a:pt x="190" y="54"/>
                        </a:cubicBezTo>
                        <a:cubicBezTo>
                          <a:pt x="181" y="45"/>
                          <a:pt x="181" y="42"/>
                          <a:pt x="168" y="38"/>
                        </a:cubicBezTo>
                        <a:cubicBezTo>
                          <a:pt x="164" y="37"/>
                          <a:pt x="156" y="34"/>
                          <a:pt x="156" y="34"/>
                        </a:cubicBezTo>
                        <a:cubicBezTo>
                          <a:pt x="146" y="24"/>
                          <a:pt x="134" y="21"/>
                          <a:pt x="120" y="16"/>
                        </a:cubicBezTo>
                        <a:cubicBezTo>
                          <a:pt x="113" y="14"/>
                          <a:pt x="108" y="8"/>
                          <a:pt x="102" y="4"/>
                        </a:cubicBezTo>
                        <a:cubicBezTo>
                          <a:pt x="100" y="3"/>
                          <a:pt x="96" y="0"/>
                          <a:pt x="96" y="0"/>
                        </a:cubicBezTo>
                        <a:cubicBezTo>
                          <a:pt x="83" y="2"/>
                          <a:pt x="79" y="1"/>
                          <a:pt x="70" y="10"/>
                        </a:cubicBezTo>
                        <a:cubicBezTo>
                          <a:pt x="67" y="19"/>
                          <a:pt x="63" y="27"/>
                          <a:pt x="56" y="32"/>
                        </a:cubicBezTo>
                        <a:cubicBezTo>
                          <a:pt x="49" y="30"/>
                          <a:pt x="52" y="31"/>
                          <a:pt x="46" y="28"/>
                        </a:cubicBezTo>
                        <a:close/>
                      </a:path>
                    </a:pathLst>
                  </a:custGeom>
                  <a:solidFill>
                    <a:schemeClr val="folHlink"/>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sz="5973" dirty="0"/>
                  </a:p>
                </p:txBody>
              </p:sp>
              <p:sp>
                <p:nvSpPr>
                  <p:cNvPr id="1143" name="Freeform 25"/>
                  <p:cNvSpPr>
                    <a:spLocks/>
                  </p:cNvSpPr>
                  <p:nvPr/>
                </p:nvSpPr>
                <p:spPr bwMode="ltGray">
                  <a:xfrm>
                    <a:off x="2082" y="599"/>
                    <a:ext cx="33" cy="26"/>
                  </a:xfrm>
                  <a:custGeom>
                    <a:avLst/>
                    <a:gdLst>
                      <a:gd name="T0" fmla="*/ 1 w 78"/>
                      <a:gd name="T1" fmla="*/ 58 h 78"/>
                      <a:gd name="T2" fmla="*/ 27 w 78"/>
                      <a:gd name="T3" fmla="*/ 60 h 78"/>
                      <a:gd name="T4" fmla="*/ 45 w 78"/>
                      <a:gd name="T5" fmla="*/ 48 h 78"/>
                      <a:gd name="T6" fmla="*/ 57 w 78"/>
                      <a:gd name="T7" fmla="*/ 30 h 78"/>
                      <a:gd name="T8" fmla="*/ 43 w 78"/>
                      <a:gd name="T9" fmla="*/ 14 h 78"/>
                      <a:gd name="T10" fmla="*/ 43 w 78"/>
                      <a:gd name="T11" fmla="*/ 4 h 78"/>
                      <a:gd name="T12" fmla="*/ 71 w 78"/>
                      <a:gd name="T13" fmla="*/ 26 h 78"/>
                      <a:gd name="T14" fmla="*/ 67 w 78"/>
                      <a:gd name="T15" fmla="*/ 54 h 78"/>
                      <a:gd name="T16" fmla="*/ 33 w 78"/>
                      <a:gd name="T17" fmla="*/ 78 h 78"/>
                      <a:gd name="T18" fmla="*/ 9 w 78"/>
                      <a:gd name="T19" fmla="*/ 66 h 78"/>
                      <a:gd name="T20" fmla="*/ 3 w 78"/>
                      <a:gd name="T21" fmla="*/ 62 h 78"/>
                      <a:gd name="T22" fmla="*/ 1 w 78"/>
                      <a:gd name="T23" fmla="*/ 58 h 7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8" h="78">
                        <a:moveTo>
                          <a:pt x="1" y="58"/>
                        </a:moveTo>
                        <a:cubicBezTo>
                          <a:pt x="6" y="44"/>
                          <a:pt x="18" y="57"/>
                          <a:pt x="27" y="60"/>
                        </a:cubicBezTo>
                        <a:cubicBezTo>
                          <a:pt x="35" y="57"/>
                          <a:pt x="38" y="52"/>
                          <a:pt x="45" y="48"/>
                        </a:cubicBezTo>
                        <a:cubicBezTo>
                          <a:pt x="48" y="40"/>
                          <a:pt x="51" y="36"/>
                          <a:pt x="57" y="30"/>
                        </a:cubicBezTo>
                        <a:cubicBezTo>
                          <a:pt x="55" y="23"/>
                          <a:pt x="43" y="14"/>
                          <a:pt x="43" y="14"/>
                        </a:cubicBezTo>
                        <a:cubicBezTo>
                          <a:pt x="33" y="0"/>
                          <a:pt x="30" y="1"/>
                          <a:pt x="43" y="4"/>
                        </a:cubicBezTo>
                        <a:cubicBezTo>
                          <a:pt x="54" y="11"/>
                          <a:pt x="58" y="22"/>
                          <a:pt x="71" y="26"/>
                        </a:cubicBezTo>
                        <a:cubicBezTo>
                          <a:pt x="78" y="37"/>
                          <a:pt x="78" y="46"/>
                          <a:pt x="67" y="54"/>
                        </a:cubicBezTo>
                        <a:cubicBezTo>
                          <a:pt x="51" y="49"/>
                          <a:pt x="53" y="71"/>
                          <a:pt x="33" y="78"/>
                        </a:cubicBezTo>
                        <a:cubicBezTo>
                          <a:pt x="16" y="72"/>
                          <a:pt x="25" y="76"/>
                          <a:pt x="9" y="66"/>
                        </a:cubicBezTo>
                        <a:cubicBezTo>
                          <a:pt x="7" y="65"/>
                          <a:pt x="3" y="62"/>
                          <a:pt x="3" y="62"/>
                        </a:cubicBezTo>
                        <a:cubicBezTo>
                          <a:pt x="0" y="54"/>
                          <a:pt x="13" y="42"/>
                          <a:pt x="1" y="58"/>
                        </a:cubicBezTo>
                        <a:close/>
                      </a:path>
                    </a:pathLst>
                  </a:custGeom>
                  <a:solidFill>
                    <a:schemeClr val="folHlink"/>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sz="5973" dirty="0"/>
                  </a:p>
                </p:txBody>
              </p:sp>
              <p:sp>
                <p:nvSpPr>
                  <p:cNvPr id="1144" name="Freeform 26"/>
                  <p:cNvSpPr>
                    <a:spLocks/>
                  </p:cNvSpPr>
                  <p:nvPr/>
                </p:nvSpPr>
                <p:spPr bwMode="ltGray">
                  <a:xfrm>
                    <a:off x="2152" y="544"/>
                    <a:ext cx="8" cy="6"/>
                  </a:xfrm>
                  <a:custGeom>
                    <a:avLst/>
                    <a:gdLst>
                      <a:gd name="T0" fmla="*/ 3 w 17"/>
                      <a:gd name="T1" fmla="*/ 4 h 18"/>
                      <a:gd name="T2" fmla="*/ 3 w 17"/>
                      <a:gd name="T3" fmla="*/ 14 h 18"/>
                      <a:gd name="T4" fmla="*/ 3 w 17"/>
                      <a:gd name="T5" fmla="*/ 4 h 18"/>
                      <a:gd name="T6" fmla="*/ 0 60000 65536"/>
                      <a:gd name="T7" fmla="*/ 0 60000 65536"/>
                      <a:gd name="T8" fmla="*/ 0 60000 65536"/>
                    </a:gdLst>
                    <a:ahLst/>
                    <a:cxnLst>
                      <a:cxn ang="T6">
                        <a:pos x="T0" y="T1"/>
                      </a:cxn>
                      <a:cxn ang="T7">
                        <a:pos x="T2" y="T3"/>
                      </a:cxn>
                      <a:cxn ang="T8">
                        <a:pos x="T4" y="T5"/>
                      </a:cxn>
                    </a:cxnLst>
                    <a:rect l="0" t="0" r="r" b="b"/>
                    <a:pathLst>
                      <a:path w="17" h="18">
                        <a:moveTo>
                          <a:pt x="3" y="4"/>
                        </a:moveTo>
                        <a:cubicBezTo>
                          <a:pt x="17" y="7"/>
                          <a:pt x="16" y="18"/>
                          <a:pt x="3" y="14"/>
                        </a:cubicBezTo>
                        <a:cubicBezTo>
                          <a:pt x="0" y="6"/>
                          <a:pt x="7" y="0"/>
                          <a:pt x="3" y="4"/>
                        </a:cubicBezTo>
                        <a:close/>
                      </a:path>
                    </a:pathLst>
                  </a:custGeom>
                  <a:solidFill>
                    <a:schemeClr val="folHlink"/>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sz="5973" dirty="0"/>
                  </a:p>
                </p:txBody>
              </p:sp>
              <p:sp>
                <p:nvSpPr>
                  <p:cNvPr id="1145" name="Freeform 27"/>
                  <p:cNvSpPr>
                    <a:spLocks/>
                  </p:cNvSpPr>
                  <p:nvPr/>
                </p:nvSpPr>
                <p:spPr bwMode="ltGray">
                  <a:xfrm>
                    <a:off x="2194" y="584"/>
                    <a:ext cx="11" cy="8"/>
                  </a:xfrm>
                  <a:custGeom>
                    <a:avLst/>
                    <a:gdLst>
                      <a:gd name="T0" fmla="*/ 8 w 26"/>
                      <a:gd name="T1" fmla="*/ 14 h 22"/>
                      <a:gd name="T2" fmla="*/ 14 w 26"/>
                      <a:gd name="T3" fmla="*/ 0 h 22"/>
                      <a:gd name="T4" fmla="*/ 14 w 26"/>
                      <a:gd name="T5" fmla="*/ 22 h 22"/>
                      <a:gd name="T6" fmla="*/ 8 w 26"/>
                      <a:gd name="T7" fmla="*/ 14 h 2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6" h="22">
                        <a:moveTo>
                          <a:pt x="8" y="14"/>
                        </a:moveTo>
                        <a:cubicBezTo>
                          <a:pt x="5" y="6"/>
                          <a:pt x="5" y="3"/>
                          <a:pt x="14" y="0"/>
                        </a:cubicBezTo>
                        <a:cubicBezTo>
                          <a:pt x="26" y="4"/>
                          <a:pt x="23" y="16"/>
                          <a:pt x="14" y="22"/>
                        </a:cubicBezTo>
                        <a:cubicBezTo>
                          <a:pt x="0" y="17"/>
                          <a:pt x="13" y="3"/>
                          <a:pt x="8" y="14"/>
                        </a:cubicBezTo>
                        <a:close/>
                      </a:path>
                    </a:pathLst>
                  </a:custGeom>
                  <a:solidFill>
                    <a:schemeClr val="folHlink"/>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sz="5973" dirty="0"/>
                  </a:p>
                </p:txBody>
              </p:sp>
              <p:sp>
                <p:nvSpPr>
                  <p:cNvPr id="1146" name="Freeform 28"/>
                  <p:cNvSpPr>
                    <a:spLocks/>
                  </p:cNvSpPr>
                  <p:nvPr/>
                </p:nvSpPr>
                <p:spPr bwMode="ltGray">
                  <a:xfrm>
                    <a:off x="2059" y="494"/>
                    <a:ext cx="8" cy="5"/>
                  </a:xfrm>
                  <a:custGeom>
                    <a:avLst/>
                    <a:gdLst>
                      <a:gd name="T0" fmla="*/ 7 w 20"/>
                      <a:gd name="T1" fmla="*/ 12 h 15"/>
                      <a:gd name="T2" fmla="*/ 17 w 20"/>
                      <a:gd name="T3" fmla="*/ 2 h 15"/>
                      <a:gd name="T4" fmla="*/ 9 w 20"/>
                      <a:gd name="T5" fmla="*/ 12 h 15"/>
                      <a:gd name="T6" fmla="*/ 7 w 20"/>
                      <a:gd name="T7" fmla="*/ 12 h 1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0" h="15">
                        <a:moveTo>
                          <a:pt x="7" y="12"/>
                        </a:moveTo>
                        <a:cubicBezTo>
                          <a:pt x="0" y="1"/>
                          <a:pt x="6" y="0"/>
                          <a:pt x="17" y="2"/>
                        </a:cubicBezTo>
                        <a:cubicBezTo>
                          <a:pt x="20" y="10"/>
                          <a:pt x="18" y="15"/>
                          <a:pt x="9" y="12"/>
                        </a:cubicBezTo>
                        <a:cubicBezTo>
                          <a:pt x="4" y="4"/>
                          <a:pt x="4" y="4"/>
                          <a:pt x="7" y="12"/>
                        </a:cubicBezTo>
                        <a:close/>
                      </a:path>
                    </a:pathLst>
                  </a:custGeom>
                  <a:solidFill>
                    <a:schemeClr val="folHlink"/>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sz="5973" dirty="0"/>
                  </a:p>
                </p:txBody>
              </p:sp>
              <p:sp>
                <p:nvSpPr>
                  <p:cNvPr id="1147" name="Freeform 29"/>
                  <p:cNvSpPr>
                    <a:spLocks/>
                  </p:cNvSpPr>
                  <p:nvPr/>
                </p:nvSpPr>
                <p:spPr bwMode="ltGray">
                  <a:xfrm>
                    <a:off x="1988" y="536"/>
                    <a:ext cx="8" cy="5"/>
                  </a:xfrm>
                  <a:custGeom>
                    <a:avLst/>
                    <a:gdLst>
                      <a:gd name="T0" fmla="*/ 7 w 20"/>
                      <a:gd name="T1" fmla="*/ 12 h 15"/>
                      <a:gd name="T2" fmla="*/ 15 w 20"/>
                      <a:gd name="T3" fmla="*/ 2 h 15"/>
                      <a:gd name="T4" fmla="*/ 15 w 20"/>
                      <a:gd name="T5" fmla="*/ 14 h 15"/>
                      <a:gd name="T6" fmla="*/ 7 w 20"/>
                      <a:gd name="T7" fmla="*/ 12 h 1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0" h="15">
                        <a:moveTo>
                          <a:pt x="7" y="12"/>
                        </a:moveTo>
                        <a:cubicBezTo>
                          <a:pt x="0" y="2"/>
                          <a:pt x="3" y="0"/>
                          <a:pt x="15" y="2"/>
                        </a:cubicBezTo>
                        <a:cubicBezTo>
                          <a:pt x="16" y="4"/>
                          <a:pt x="20" y="12"/>
                          <a:pt x="15" y="14"/>
                        </a:cubicBezTo>
                        <a:cubicBezTo>
                          <a:pt x="12" y="15"/>
                          <a:pt x="7" y="12"/>
                          <a:pt x="7" y="12"/>
                        </a:cubicBezTo>
                        <a:close/>
                      </a:path>
                    </a:pathLst>
                  </a:custGeom>
                  <a:solidFill>
                    <a:schemeClr val="folHlink"/>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sz="5973" dirty="0"/>
                  </a:p>
                </p:txBody>
              </p:sp>
              <p:sp>
                <p:nvSpPr>
                  <p:cNvPr id="1148" name="Freeform 30"/>
                  <p:cNvSpPr>
                    <a:spLocks/>
                  </p:cNvSpPr>
                  <p:nvPr/>
                </p:nvSpPr>
                <p:spPr bwMode="ltGray">
                  <a:xfrm>
                    <a:off x="1910" y="523"/>
                    <a:ext cx="34" cy="27"/>
                  </a:xfrm>
                  <a:custGeom>
                    <a:avLst/>
                    <a:gdLst>
                      <a:gd name="T0" fmla="*/ 0 w 80"/>
                      <a:gd name="T1" fmla="*/ 50 h 80"/>
                      <a:gd name="T2" fmla="*/ 14 w 80"/>
                      <a:gd name="T3" fmla="*/ 24 h 80"/>
                      <a:gd name="T4" fmla="*/ 26 w 80"/>
                      <a:gd name="T5" fmla="*/ 20 h 80"/>
                      <a:gd name="T6" fmla="*/ 48 w 80"/>
                      <a:gd name="T7" fmla="*/ 18 h 80"/>
                      <a:gd name="T8" fmla="*/ 58 w 80"/>
                      <a:gd name="T9" fmla="*/ 0 h 80"/>
                      <a:gd name="T10" fmla="*/ 80 w 80"/>
                      <a:gd name="T11" fmla="*/ 40 h 80"/>
                      <a:gd name="T12" fmla="*/ 70 w 80"/>
                      <a:gd name="T13" fmla="*/ 56 h 80"/>
                      <a:gd name="T14" fmla="*/ 54 w 80"/>
                      <a:gd name="T15" fmla="*/ 62 h 80"/>
                      <a:gd name="T16" fmla="*/ 48 w 80"/>
                      <a:gd name="T17" fmla="*/ 80 h 80"/>
                      <a:gd name="T18" fmla="*/ 32 w 80"/>
                      <a:gd name="T19" fmla="*/ 68 h 80"/>
                      <a:gd name="T20" fmla="*/ 38 w 80"/>
                      <a:gd name="T21" fmla="*/ 52 h 80"/>
                      <a:gd name="T22" fmla="*/ 30 w 80"/>
                      <a:gd name="T23" fmla="*/ 28 h 80"/>
                      <a:gd name="T24" fmla="*/ 20 w 80"/>
                      <a:gd name="T25" fmla="*/ 48 h 80"/>
                      <a:gd name="T26" fmla="*/ 8 w 80"/>
                      <a:gd name="T27" fmla="*/ 56 h 80"/>
                      <a:gd name="T28" fmla="*/ 0 w 80"/>
                      <a:gd name="T29" fmla="*/ 50 h 8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80" h="80">
                        <a:moveTo>
                          <a:pt x="0" y="50"/>
                        </a:moveTo>
                        <a:cubicBezTo>
                          <a:pt x="1" y="47"/>
                          <a:pt x="12" y="25"/>
                          <a:pt x="14" y="24"/>
                        </a:cubicBezTo>
                        <a:cubicBezTo>
                          <a:pt x="17" y="22"/>
                          <a:pt x="26" y="20"/>
                          <a:pt x="26" y="20"/>
                        </a:cubicBezTo>
                        <a:cubicBezTo>
                          <a:pt x="34" y="23"/>
                          <a:pt x="40" y="21"/>
                          <a:pt x="48" y="18"/>
                        </a:cubicBezTo>
                        <a:cubicBezTo>
                          <a:pt x="52" y="12"/>
                          <a:pt x="54" y="6"/>
                          <a:pt x="58" y="0"/>
                        </a:cubicBezTo>
                        <a:cubicBezTo>
                          <a:pt x="70" y="4"/>
                          <a:pt x="76" y="28"/>
                          <a:pt x="80" y="40"/>
                        </a:cubicBezTo>
                        <a:cubicBezTo>
                          <a:pt x="75" y="54"/>
                          <a:pt x="80" y="50"/>
                          <a:pt x="70" y="56"/>
                        </a:cubicBezTo>
                        <a:cubicBezTo>
                          <a:pt x="61" y="53"/>
                          <a:pt x="59" y="54"/>
                          <a:pt x="54" y="62"/>
                        </a:cubicBezTo>
                        <a:cubicBezTo>
                          <a:pt x="57" y="71"/>
                          <a:pt x="56" y="75"/>
                          <a:pt x="48" y="80"/>
                        </a:cubicBezTo>
                        <a:cubicBezTo>
                          <a:pt x="40" y="77"/>
                          <a:pt x="39" y="72"/>
                          <a:pt x="32" y="68"/>
                        </a:cubicBezTo>
                        <a:cubicBezTo>
                          <a:pt x="26" y="59"/>
                          <a:pt x="30" y="57"/>
                          <a:pt x="38" y="52"/>
                        </a:cubicBezTo>
                        <a:cubicBezTo>
                          <a:pt x="41" y="42"/>
                          <a:pt x="39" y="34"/>
                          <a:pt x="30" y="28"/>
                        </a:cubicBezTo>
                        <a:cubicBezTo>
                          <a:pt x="20" y="31"/>
                          <a:pt x="30" y="40"/>
                          <a:pt x="20" y="48"/>
                        </a:cubicBezTo>
                        <a:cubicBezTo>
                          <a:pt x="16" y="51"/>
                          <a:pt x="8" y="56"/>
                          <a:pt x="8" y="56"/>
                        </a:cubicBezTo>
                        <a:cubicBezTo>
                          <a:pt x="2" y="50"/>
                          <a:pt x="5" y="50"/>
                          <a:pt x="0" y="50"/>
                        </a:cubicBezTo>
                        <a:close/>
                      </a:path>
                    </a:pathLst>
                  </a:custGeom>
                  <a:solidFill>
                    <a:schemeClr val="folHlink"/>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sz="5973" dirty="0"/>
                  </a:p>
                </p:txBody>
              </p:sp>
              <p:sp>
                <p:nvSpPr>
                  <p:cNvPr id="1149" name="Freeform 31"/>
                  <p:cNvSpPr>
                    <a:spLocks/>
                  </p:cNvSpPr>
                  <p:nvPr/>
                </p:nvSpPr>
                <p:spPr bwMode="ltGray">
                  <a:xfrm>
                    <a:off x="1899" y="466"/>
                    <a:ext cx="40" cy="58"/>
                  </a:xfrm>
                  <a:custGeom>
                    <a:avLst/>
                    <a:gdLst>
                      <a:gd name="T0" fmla="*/ 14 w 94"/>
                      <a:gd name="T1" fmla="*/ 96 h 174"/>
                      <a:gd name="T2" fmla="*/ 26 w 94"/>
                      <a:gd name="T3" fmla="*/ 128 h 174"/>
                      <a:gd name="T4" fmla="*/ 32 w 94"/>
                      <a:gd name="T5" fmla="*/ 108 h 174"/>
                      <a:gd name="T6" fmla="*/ 52 w 94"/>
                      <a:gd name="T7" fmla="*/ 100 h 174"/>
                      <a:gd name="T8" fmla="*/ 46 w 94"/>
                      <a:gd name="T9" fmla="*/ 124 h 174"/>
                      <a:gd name="T10" fmla="*/ 66 w 94"/>
                      <a:gd name="T11" fmla="*/ 126 h 174"/>
                      <a:gd name="T12" fmla="*/ 76 w 94"/>
                      <a:gd name="T13" fmla="*/ 142 h 174"/>
                      <a:gd name="T14" fmla="*/ 58 w 94"/>
                      <a:gd name="T15" fmla="*/ 148 h 174"/>
                      <a:gd name="T16" fmla="*/ 74 w 94"/>
                      <a:gd name="T17" fmla="*/ 174 h 174"/>
                      <a:gd name="T18" fmla="*/ 84 w 94"/>
                      <a:gd name="T19" fmla="*/ 154 h 174"/>
                      <a:gd name="T20" fmla="*/ 82 w 94"/>
                      <a:gd name="T21" fmla="*/ 112 h 174"/>
                      <a:gd name="T22" fmla="*/ 60 w 94"/>
                      <a:gd name="T23" fmla="*/ 106 h 174"/>
                      <a:gd name="T24" fmla="*/ 50 w 94"/>
                      <a:gd name="T25" fmla="*/ 82 h 174"/>
                      <a:gd name="T26" fmla="*/ 34 w 94"/>
                      <a:gd name="T27" fmla="*/ 82 h 174"/>
                      <a:gd name="T28" fmla="*/ 30 w 94"/>
                      <a:gd name="T29" fmla="*/ 70 h 174"/>
                      <a:gd name="T30" fmla="*/ 42 w 94"/>
                      <a:gd name="T31" fmla="*/ 42 h 174"/>
                      <a:gd name="T32" fmla="*/ 30 w 94"/>
                      <a:gd name="T33" fmla="*/ 0 h 174"/>
                      <a:gd name="T34" fmla="*/ 18 w 94"/>
                      <a:gd name="T35" fmla="*/ 22 h 174"/>
                      <a:gd name="T36" fmla="*/ 4 w 94"/>
                      <a:gd name="T37" fmla="*/ 46 h 174"/>
                      <a:gd name="T38" fmla="*/ 14 w 94"/>
                      <a:gd name="T39" fmla="*/ 76 h 174"/>
                      <a:gd name="T40" fmla="*/ 14 w 94"/>
                      <a:gd name="T41" fmla="*/ 96 h 17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94" h="174">
                        <a:moveTo>
                          <a:pt x="14" y="96"/>
                        </a:moveTo>
                        <a:cubicBezTo>
                          <a:pt x="11" y="109"/>
                          <a:pt x="15" y="120"/>
                          <a:pt x="26" y="128"/>
                        </a:cubicBezTo>
                        <a:cubicBezTo>
                          <a:pt x="34" y="120"/>
                          <a:pt x="35" y="119"/>
                          <a:pt x="32" y="108"/>
                        </a:cubicBezTo>
                        <a:cubicBezTo>
                          <a:pt x="35" y="92"/>
                          <a:pt x="39" y="92"/>
                          <a:pt x="52" y="100"/>
                        </a:cubicBezTo>
                        <a:cubicBezTo>
                          <a:pt x="59" y="110"/>
                          <a:pt x="49" y="114"/>
                          <a:pt x="46" y="124"/>
                        </a:cubicBezTo>
                        <a:cubicBezTo>
                          <a:pt x="50" y="137"/>
                          <a:pt x="57" y="129"/>
                          <a:pt x="66" y="126"/>
                        </a:cubicBezTo>
                        <a:cubicBezTo>
                          <a:pt x="77" y="129"/>
                          <a:pt x="79" y="131"/>
                          <a:pt x="76" y="142"/>
                        </a:cubicBezTo>
                        <a:cubicBezTo>
                          <a:pt x="67" y="139"/>
                          <a:pt x="65" y="141"/>
                          <a:pt x="58" y="148"/>
                        </a:cubicBezTo>
                        <a:cubicBezTo>
                          <a:pt x="60" y="160"/>
                          <a:pt x="62" y="170"/>
                          <a:pt x="74" y="174"/>
                        </a:cubicBezTo>
                        <a:cubicBezTo>
                          <a:pt x="77" y="165"/>
                          <a:pt x="74" y="157"/>
                          <a:pt x="84" y="154"/>
                        </a:cubicBezTo>
                        <a:cubicBezTo>
                          <a:pt x="91" y="143"/>
                          <a:pt x="94" y="122"/>
                          <a:pt x="82" y="112"/>
                        </a:cubicBezTo>
                        <a:cubicBezTo>
                          <a:pt x="77" y="108"/>
                          <a:pt x="66" y="108"/>
                          <a:pt x="60" y="106"/>
                        </a:cubicBezTo>
                        <a:cubicBezTo>
                          <a:pt x="65" y="92"/>
                          <a:pt x="66" y="87"/>
                          <a:pt x="50" y="82"/>
                        </a:cubicBezTo>
                        <a:cubicBezTo>
                          <a:pt x="48" y="82"/>
                          <a:pt x="37" y="86"/>
                          <a:pt x="34" y="82"/>
                        </a:cubicBezTo>
                        <a:cubicBezTo>
                          <a:pt x="32" y="79"/>
                          <a:pt x="30" y="70"/>
                          <a:pt x="30" y="70"/>
                        </a:cubicBezTo>
                        <a:cubicBezTo>
                          <a:pt x="32" y="54"/>
                          <a:pt x="32" y="52"/>
                          <a:pt x="42" y="42"/>
                        </a:cubicBezTo>
                        <a:cubicBezTo>
                          <a:pt x="41" y="30"/>
                          <a:pt x="45" y="5"/>
                          <a:pt x="30" y="0"/>
                        </a:cubicBezTo>
                        <a:cubicBezTo>
                          <a:pt x="14" y="4"/>
                          <a:pt x="16" y="4"/>
                          <a:pt x="18" y="22"/>
                        </a:cubicBezTo>
                        <a:cubicBezTo>
                          <a:pt x="16" y="39"/>
                          <a:pt x="15" y="35"/>
                          <a:pt x="4" y="46"/>
                        </a:cubicBezTo>
                        <a:cubicBezTo>
                          <a:pt x="0" y="59"/>
                          <a:pt x="5" y="67"/>
                          <a:pt x="14" y="76"/>
                        </a:cubicBezTo>
                        <a:cubicBezTo>
                          <a:pt x="15" y="80"/>
                          <a:pt x="17" y="93"/>
                          <a:pt x="14" y="96"/>
                        </a:cubicBezTo>
                        <a:close/>
                      </a:path>
                    </a:pathLst>
                  </a:custGeom>
                  <a:solidFill>
                    <a:schemeClr val="folHlink"/>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sz="5973" dirty="0"/>
                  </a:p>
                </p:txBody>
              </p:sp>
              <p:sp>
                <p:nvSpPr>
                  <p:cNvPr id="1150" name="Freeform 32"/>
                  <p:cNvSpPr>
                    <a:spLocks/>
                  </p:cNvSpPr>
                  <p:nvPr/>
                </p:nvSpPr>
                <p:spPr bwMode="ltGray">
                  <a:xfrm>
                    <a:off x="1909" y="508"/>
                    <a:ext cx="14" cy="17"/>
                  </a:xfrm>
                  <a:custGeom>
                    <a:avLst/>
                    <a:gdLst>
                      <a:gd name="T0" fmla="*/ 6 w 32"/>
                      <a:gd name="T1" fmla="*/ 24 h 50"/>
                      <a:gd name="T2" fmla="*/ 12 w 32"/>
                      <a:gd name="T3" fmla="*/ 0 h 50"/>
                      <a:gd name="T4" fmla="*/ 20 w 32"/>
                      <a:gd name="T5" fmla="*/ 16 h 50"/>
                      <a:gd name="T6" fmla="*/ 22 w 32"/>
                      <a:gd name="T7" fmla="*/ 24 h 50"/>
                      <a:gd name="T8" fmla="*/ 28 w 32"/>
                      <a:gd name="T9" fmla="*/ 26 h 50"/>
                      <a:gd name="T10" fmla="*/ 32 w 32"/>
                      <a:gd name="T11" fmla="*/ 38 h 50"/>
                      <a:gd name="T12" fmla="*/ 18 w 32"/>
                      <a:gd name="T13" fmla="*/ 50 h 50"/>
                      <a:gd name="T14" fmla="*/ 6 w 32"/>
                      <a:gd name="T15" fmla="*/ 24 h 5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2" h="50">
                        <a:moveTo>
                          <a:pt x="6" y="24"/>
                        </a:moveTo>
                        <a:cubicBezTo>
                          <a:pt x="0" y="15"/>
                          <a:pt x="3" y="6"/>
                          <a:pt x="12" y="0"/>
                        </a:cubicBezTo>
                        <a:cubicBezTo>
                          <a:pt x="23" y="3"/>
                          <a:pt x="23" y="5"/>
                          <a:pt x="20" y="16"/>
                        </a:cubicBezTo>
                        <a:cubicBezTo>
                          <a:pt x="21" y="19"/>
                          <a:pt x="20" y="22"/>
                          <a:pt x="22" y="24"/>
                        </a:cubicBezTo>
                        <a:cubicBezTo>
                          <a:pt x="23" y="26"/>
                          <a:pt x="27" y="24"/>
                          <a:pt x="28" y="26"/>
                        </a:cubicBezTo>
                        <a:cubicBezTo>
                          <a:pt x="30" y="29"/>
                          <a:pt x="32" y="38"/>
                          <a:pt x="32" y="38"/>
                        </a:cubicBezTo>
                        <a:cubicBezTo>
                          <a:pt x="29" y="46"/>
                          <a:pt x="26" y="47"/>
                          <a:pt x="18" y="50"/>
                        </a:cubicBezTo>
                        <a:cubicBezTo>
                          <a:pt x="12" y="41"/>
                          <a:pt x="18" y="24"/>
                          <a:pt x="6" y="24"/>
                        </a:cubicBezTo>
                        <a:close/>
                      </a:path>
                    </a:pathLst>
                  </a:custGeom>
                  <a:solidFill>
                    <a:schemeClr val="folHlink"/>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sz="5973" dirty="0"/>
                  </a:p>
                </p:txBody>
              </p:sp>
              <p:sp>
                <p:nvSpPr>
                  <p:cNvPr id="1151" name="Freeform 33"/>
                  <p:cNvSpPr>
                    <a:spLocks/>
                  </p:cNvSpPr>
                  <p:nvPr/>
                </p:nvSpPr>
                <p:spPr bwMode="ltGray">
                  <a:xfrm>
                    <a:off x="1881" y="512"/>
                    <a:ext cx="19" cy="17"/>
                  </a:xfrm>
                  <a:custGeom>
                    <a:avLst/>
                    <a:gdLst>
                      <a:gd name="T0" fmla="*/ 0 w 43"/>
                      <a:gd name="T1" fmla="*/ 44 h 50"/>
                      <a:gd name="T2" fmla="*/ 22 w 43"/>
                      <a:gd name="T3" fmla="*/ 20 h 50"/>
                      <a:gd name="T4" fmla="*/ 36 w 43"/>
                      <a:gd name="T5" fmla="*/ 0 h 50"/>
                      <a:gd name="T6" fmla="*/ 24 w 43"/>
                      <a:gd name="T7" fmla="*/ 28 h 50"/>
                      <a:gd name="T8" fmla="*/ 2 w 43"/>
                      <a:gd name="T9" fmla="*/ 50 h 50"/>
                      <a:gd name="T10" fmla="*/ 0 w 43"/>
                      <a:gd name="T11" fmla="*/ 44 h 5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50">
                        <a:moveTo>
                          <a:pt x="0" y="44"/>
                        </a:moveTo>
                        <a:cubicBezTo>
                          <a:pt x="6" y="38"/>
                          <a:pt x="18" y="29"/>
                          <a:pt x="22" y="20"/>
                        </a:cubicBezTo>
                        <a:cubicBezTo>
                          <a:pt x="27" y="10"/>
                          <a:pt x="25" y="4"/>
                          <a:pt x="36" y="0"/>
                        </a:cubicBezTo>
                        <a:cubicBezTo>
                          <a:pt x="43" y="11"/>
                          <a:pt x="36" y="24"/>
                          <a:pt x="24" y="28"/>
                        </a:cubicBezTo>
                        <a:cubicBezTo>
                          <a:pt x="21" y="38"/>
                          <a:pt x="12" y="47"/>
                          <a:pt x="2" y="50"/>
                        </a:cubicBezTo>
                        <a:cubicBezTo>
                          <a:pt x="1" y="48"/>
                          <a:pt x="0" y="44"/>
                          <a:pt x="0" y="44"/>
                        </a:cubicBezTo>
                        <a:close/>
                      </a:path>
                    </a:pathLst>
                  </a:custGeom>
                  <a:solidFill>
                    <a:schemeClr val="folHlink"/>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sz="5973" dirty="0"/>
                  </a:p>
                </p:txBody>
              </p:sp>
              <p:sp>
                <p:nvSpPr>
                  <p:cNvPr id="1152" name="Freeform 34"/>
                  <p:cNvSpPr>
                    <a:spLocks/>
                  </p:cNvSpPr>
                  <p:nvPr/>
                </p:nvSpPr>
                <p:spPr bwMode="ltGray">
                  <a:xfrm>
                    <a:off x="2930" y="489"/>
                    <a:ext cx="299" cy="179"/>
                  </a:xfrm>
                  <a:custGeom>
                    <a:avLst/>
                    <a:gdLst>
                      <a:gd name="T0" fmla="*/ 21 w 471"/>
                      <a:gd name="T1" fmla="*/ 280 h 281"/>
                      <a:gd name="T2" fmla="*/ 24 w 471"/>
                      <a:gd name="T3" fmla="*/ 250 h 281"/>
                      <a:gd name="T4" fmla="*/ 22 w 471"/>
                      <a:gd name="T5" fmla="*/ 245 h 281"/>
                      <a:gd name="T6" fmla="*/ 16 w 471"/>
                      <a:gd name="T7" fmla="*/ 218 h 281"/>
                      <a:gd name="T8" fmla="*/ 4 w 471"/>
                      <a:gd name="T9" fmla="*/ 215 h 281"/>
                      <a:gd name="T10" fmla="*/ 0 w 471"/>
                      <a:gd name="T11" fmla="*/ 191 h 281"/>
                      <a:gd name="T12" fmla="*/ 12 w 471"/>
                      <a:gd name="T13" fmla="*/ 180 h 281"/>
                      <a:gd name="T14" fmla="*/ 6 w 471"/>
                      <a:gd name="T15" fmla="*/ 165 h 281"/>
                      <a:gd name="T16" fmla="*/ 2 w 471"/>
                      <a:gd name="T17" fmla="*/ 160 h 281"/>
                      <a:gd name="T18" fmla="*/ 28 w 471"/>
                      <a:gd name="T19" fmla="*/ 120 h 281"/>
                      <a:gd name="T20" fmla="*/ 44 w 471"/>
                      <a:gd name="T21" fmla="*/ 96 h 281"/>
                      <a:gd name="T22" fmla="*/ 42 w 471"/>
                      <a:gd name="T23" fmla="*/ 70 h 281"/>
                      <a:gd name="T24" fmla="*/ 24 w 471"/>
                      <a:gd name="T25" fmla="*/ 43 h 281"/>
                      <a:gd name="T26" fmla="*/ 20 w 471"/>
                      <a:gd name="T27" fmla="*/ 32 h 281"/>
                      <a:gd name="T28" fmla="*/ 26 w 471"/>
                      <a:gd name="T29" fmla="*/ 36 h 281"/>
                      <a:gd name="T30" fmla="*/ 48 w 471"/>
                      <a:gd name="T31" fmla="*/ 35 h 281"/>
                      <a:gd name="T32" fmla="*/ 64 w 471"/>
                      <a:gd name="T33" fmla="*/ 11 h 281"/>
                      <a:gd name="T34" fmla="*/ 82 w 471"/>
                      <a:gd name="T35" fmla="*/ 0 h 281"/>
                      <a:gd name="T36" fmla="*/ 88 w 471"/>
                      <a:gd name="T37" fmla="*/ 2 h 281"/>
                      <a:gd name="T38" fmla="*/ 92 w 471"/>
                      <a:gd name="T39" fmla="*/ 9 h 281"/>
                      <a:gd name="T40" fmla="*/ 98 w 471"/>
                      <a:gd name="T41" fmla="*/ 5 h 281"/>
                      <a:gd name="T42" fmla="*/ 110 w 471"/>
                      <a:gd name="T43" fmla="*/ 8 h 281"/>
                      <a:gd name="T44" fmla="*/ 116 w 471"/>
                      <a:gd name="T45" fmla="*/ 9 h 281"/>
                      <a:gd name="T46" fmla="*/ 141 w 471"/>
                      <a:gd name="T47" fmla="*/ 14 h 281"/>
                      <a:gd name="T48" fmla="*/ 155 w 471"/>
                      <a:gd name="T49" fmla="*/ 24 h 281"/>
                      <a:gd name="T50" fmla="*/ 167 w 471"/>
                      <a:gd name="T51" fmla="*/ 17 h 281"/>
                      <a:gd name="T52" fmla="*/ 173 w 471"/>
                      <a:gd name="T53" fmla="*/ 14 h 281"/>
                      <a:gd name="T54" fmla="*/ 195 w 471"/>
                      <a:gd name="T55" fmla="*/ 14 h 281"/>
                      <a:gd name="T56" fmla="*/ 211 w 471"/>
                      <a:gd name="T57" fmla="*/ 32 h 281"/>
                      <a:gd name="T58" fmla="*/ 231 w 471"/>
                      <a:gd name="T59" fmla="*/ 59 h 281"/>
                      <a:gd name="T60" fmla="*/ 245 w 471"/>
                      <a:gd name="T61" fmla="*/ 70 h 281"/>
                      <a:gd name="T62" fmla="*/ 257 w 471"/>
                      <a:gd name="T63" fmla="*/ 68 h 281"/>
                      <a:gd name="T64" fmla="*/ 270 w 471"/>
                      <a:gd name="T65" fmla="*/ 65 h 281"/>
                      <a:gd name="T66" fmla="*/ 290 w 471"/>
                      <a:gd name="T67" fmla="*/ 71 h 281"/>
                      <a:gd name="T68" fmla="*/ 300 w 471"/>
                      <a:gd name="T69" fmla="*/ 81 h 281"/>
                      <a:gd name="T70" fmla="*/ 308 w 471"/>
                      <a:gd name="T71" fmla="*/ 90 h 281"/>
                      <a:gd name="T72" fmla="*/ 318 w 471"/>
                      <a:gd name="T73" fmla="*/ 111 h 281"/>
                      <a:gd name="T74" fmla="*/ 322 w 471"/>
                      <a:gd name="T75" fmla="*/ 120 h 281"/>
                      <a:gd name="T76" fmla="*/ 324 w 471"/>
                      <a:gd name="T77" fmla="*/ 125 h 281"/>
                      <a:gd name="T78" fmla="*/ 310 w 471"/>
                      <a:gd name="T79" fmla="*/ 142 h 281"/>
                      <a:gd name="T80" fmla="*/ 322 w 471"/>
                      <a:gd name="T81" fmla="*/ 141 h 281"/>
                      <a:gd name="T82" fmla="*/ 342 w 471"/>
                      <a:gd name="T83" fmla="*/ 155 h 281"/>
                      <a:gd name="T84" fmla="*/ 364 w 471"/>
                      <a:gd name="T85" fmla="*/ 157 h 281"/>
                      <a:gd name="T86" fmla="*/ 380 w 471"/>
                      <a:gd name="T87" fmla="*/ 168 h 281"/>
                      <a:gd name="T88" fmla="*/ 382 w 471"/>
                      <a:gd name="T89" fmla="*/ 172 h 281"/>
                      <a:gd name="T90" fmla="*/ 382 w 471"/>
                      <a:gd name="T91" fmla="*/ 176 h 281"/>
                      <a:gd name="T92" fmla="*/ 394 w 471"/>
                      <a:gd name="T93" fmla="*/ 172 h 281"/>
                      <a:gd name="T94" fmla="*/ 400 w 471"/>
                      <a:gd name="T95" fmla="*/ 171 h 281"/>
                      <a:gd name="T96" fmla="*/ 439 w 471"/>
                      <a:gd name="T97" fmla="*/ 185 h 281"/>
                      <a:gd name="T98" fmla="*/ 447 w 471"/>
                      <a:gd name="T99" fmla="*/ 199 h 281"/>
                      <a:gd name="T100" fmla="*/ 465 w 471"/>
                      <a:gd name="T101" fmla="*/ 201 h 281"/>
                      <a:gd name="T102" fmla="*/ 471 w 471"/>
                      <a:gd name="T103" fmla="*/ 215 h 281"/>
                      <a:gd name="T104" fmla="*/ 451 w 471"/>
                      <a:gd name="T105" fmla="*/ 258 h 281"/>
                      <a:gd name="T106" fmla="*/ 435 w 471"/>
                      <a:gd name="T107" fmla="*/ 281 h 28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471" h="281">
                        <a:moveTo>
                          <a:pt x="21" y="280"/>
                        </a:moveTo>
                        <a:cubicBezTo>
                          <a:pt x="32" y="281"/>
                          <a:pt x="25" y="253"/>
                          <a:pt x="24" y="250"/>
                        </a:cubicBezTo>
                        <a:cubicBezTo>
                          <a:pt x="23" y="248"/>
                          <a:pt x="22" y="245"/>
                          <a:pt x="22" y="245"/>
                        </a:cubicBezTo>
                        <a:cubicBezTo>
                          <a:pt x="21" y="243"/>
                          <a:pt x="20" y="221"/>
                          <a:pt x="16" y="218"/>
                        </a:cubicBezTo>
                        <a:cubicBezTo>
                          <a:pt x="13" y="216"/>
                          <a:pt x="4" y="215"/>
                          <a:pt x="4" y="215"/>
                        </a:cubicBezTo>
                        <a:cubicBezTo>
                          <a:pt x="0" y="207"/>
                          <a:pt x="3" y="200"/>
                          <a:pt x="0" y="191"/>
                        </a:cubicBezTo>
                        <a:cubicBezTo>
                          <a:pt x="2" y="185"/>
                          <a:pt x="7" y="186"/>
                          <a:pt x="12" y="180"/>
                        </a:cubicBezTo>
                        <a:cubicBezTo>
                          <a:pt x="14" y="172"/>
                          <a:pt x="14" y="169"/>
                          <a:pt x="6" y="165"/>
                        </a:cubicBezTo>
                        <a:cubicBezTo>
                          <a:pt x="4" y="163"/>
                          <a:pt x="2" y="162"/>
                          <a:pt x="2" y="160"/>
                        </a:cubicBezTo>
                        <a:cubicBezTo>
                          <a:pt x="2" y="150"/>
                          <a:pt x="16" y="123"/>
                          <a:pt x="28" y="120"/>
                        </a:cubicBezTo>
                        <a:cubicBezTo>
                          <a:pt x="32" y="111"/>
                          <a:pt x="40" y="105"/>
                          <a:pt x="44" y="96"/>
                        </a:cubicBezTo>
                        <a:cubicBezTo>
                          <a:pt x="39" y="83"/>
                          <a:pt x="38" y="85"/>
                          <a:pt x="42" y="70"/>
                        </a:cubicBezTo>
                        <a:cubicBezTo>
                          <a:pt x="38" y="60"/>
                          <a:pt x="34" y="48"/>
                          <a:pt x="24" y="43"/>
                        </a:cubicBezTo>
                        <a:cubicBezTo>
                          <a:pt x="18" y="36"/>
                          <a:pt x="10" y="37"/>
                          <a:pt x="20" y="32"/>
                        </a:cubicBezTo>
                        <a:cubicBezTo>
                          <a:pt x="27" y="34"/>
                          <a:pt x="26" y="32"/>
                          <a:pt x="26" y="36"/>
                        </a:cubicBezTo>
                        <a:cubicBezTo>
                          <a:pt x="34" y="41"/>
                          <a:pt x="39" y="39"/>
                          <a:pt x="48" y="35"/>
                        </a:cubicBezTo>
                        <a:cubicBezTo>
                          <a:pt x="45" y="22"/>
                          <a:pt x="48" y="14"/>
                          <a:pt x="64" y="11"/>
                        </a:cubicBezTo>
                        <a:cubicBezTo>
                          <a:pt x="71" y="8"/>
                          <a:pt x="75" y="3"/>
                          <a:pt x="82" y="0"/>
                        </a:cubicBezTo>
                        <a:cubicBezTo>
                          <a:pt x="84" y="1"/>
                          <a:pt x="88" y="0"/>
                          <a:pt x="88" y="2"/>
                        </a:cubicBezTo>
                        <a:cubicBezTo>
                          <a:pt x="90" y="12"/>
                          <a:pt x="75" y="13"/>
                          <a:pt x="92" y="9"/>
                        </a:cubicBezTo>
                        <a:cubicBezTo>
                          <a:pt x="94" y="8"/>
                          <a:pt x="96" y="5"/>
                          <a:pt x="98" y="5"/>
                        </a:cubicBezTo>
                        <a:cubicBezTo>
                          <a:pt x="102" y="4"/>
                          <a:pt x="106" y="7"/>
                          <a:pt x="110" y="8"/>
                        </a:cubicBezTo>
                        <a:cubicBezTo>
                          <a:pt x="112" y="8"/>
                          <a:pt x="116" y="9"/>
                          <a:pt x="116" y="9"/>
                        </a:cubicBezTo>
                        <a:cubicBezTo>
                          <a:pt x="122" y="16"/>
                          <a:pt x="129" y="13"/>
                          <a:pt x="141" y="14"/>
                        </a:cubicBezTo>
                        <a:cubicBezTo>
                          <a:pt x="143" y="21"/>
                          <a:pt x="147" y="22"/>
                          <a:pt x="155" y="24"/>
                        </a:cubicBezTo>
                        <a:cubicBezTo>
                          <a:pt x="159" y="22"/>
                          <a:pt x="163" y="20"/>
                          <a:pt x="167" y="17"/>
                        </a:cubicBezTo>
                        <a:cubicBezTo>
                          <a:pt x="169" y="16"/>
                          <a:pt x="173" y="14"/>
                          <a:pt x="173" y="14"/>
                        </a:cubicBezTo>
                        <a:cubicBezTo>
                          <a:pt x="195" y="26"/>
                          <a:pt x="175" y="20"/>
                          <a:pt x="195" y="14"/>
                        </a:cubicBezTo>
                        <a:cubicBezTo>
                          <a:pt x="207" y="17"/>
                          <a:pt x="201" y="26"/>
                          <a:pt x="211" y="32"/>
                        </a:cubicBezTo>
                        <a:cubicBezTo>
                          <a:pt x="214" y="38"/>
                          <a:pt x="224" y="55"/>
                          <a:pt x="231" y="59"/>
                        </a:cubicBezTo>
                        <a:cubicBezTo>
                          <a:pt x="241" y="70"/>
                          <a:pt x="235" y="67"/>
                          <a:pt x="245" y="70"/>
                        </a:cubicBezTo>
                        <a:cubicBezTo>
                          <a:pt x="249" y="69"/>
                          <a:pt x="253" y="69"/>
                          <a:pt x="257" y="68"/>
                        </a:cubicBezTo>
                        <a:cubicBezTo>
                          <a:pt x="261" y="67"/>
                          <a:pt x="270" y="65"/>
                          <a:pt x="270" y="65"/>
                        </a:cubicBezTo>
                        <a:cubicBezTo>
                          <a:pt x="278" y="66"/>
                          <a:pt x="283" y="67"/>
                          <a:pt x="290" y="71"/>
                        </a:cubicBezTo>
                        <a:cubicBezTo>
                          <a:pt x="304" y="88"/>
                          <a:pt x="282" y="62"/>
                          <a:pt x="300" y="81"/>
                        </a:cubicBezTo>
                        <a:cubicBezTo>
                          <a:pt x="302" y="84"/>
                          <a:pt x="308" y="90"/>
                          <a:pt x="308" y="90"/>
                        </a:cubicBezTo>
                        <a:cubicBezTo>
                          <a:pt x="311" y="98"/>
                          <a:pt x="315" y="103"/>
                          <a:pt x="318" y="111"/>
                        </a:cubicBezTo>
                        <a:cubicBezTo>
                          <a:pt x="319" y="114"/>
                          <a:pt x="321" y="117"/>
                          <a:pt x="322" y="120"/>
                        </a:cubicBezTo>
                        <a:cubicBezTo>
                          <a:pt x="323" y="122"/>
                          <a:pt x="324" y="125"/>
                          <a:pt x="324" y="125"/>
                        </a:cubicBezTo>
                        <a:cubicBezTo>
                          <a:pt x="321" y="132"/>
                          <a:pt x="313" y="134"/>
                          <a:pt x="310" y="142"/>
                        </a:cubicBezTo>
                        <a:cubicBezTo>
                          <a:pt x="313" y="151"/>
                          <a:pt x="317" y="146"/>
                          <a:pt x="322" y="141"/>
                        </a:cubicBezTo>
                        <a:cubicBezTo>
                          <a:pt x="341" y="143"/>
                          <a:pt x="339" y="142"/>
                          <a:pt x="342" y="155"/>
                        </a:cubicBezTo>
                        <a:cubicBezTo>
                          <a:pt x="351" y="150"/>
                          <a:pt x="355" y="152"/>
                          <a:pt x="364" y="157"/>
                        </a:cubicBezTo>
                        <a:cubicBezTo>
                          <a:pt x="369" y="162"/>
                          <a:pt x="372" y="166"/>
                          <a:pt x="380" y="168"/>
                        </a:cubicBezTo>
                        <a:cubicBezTo>
                          <a:pt x="381" y="169"/>
                          <a:pt x="383" y="171"/>
                          <a:pt x="382" y="172"/>
                        </a:cubicBezTo>
                        <a:cubicBezTo>
                          <a:pt x="380" y="176"/>
                          <a:pt x="368" y="172"/>
                          <a:pt x="382" y="176"/>
                        </a:cubicBezTo>
                        <a:cubicBezTo>
                          <a:pt x="386" y="175"/>
                          <a:pt x="390" y="173"/>
                          <a:pt x="394" y="172"/>
                        </a:cubicBezTo>
                        <a:cubicBezTo>
                          <a:pt x="396" y="172"/>
                          <a:pt x="400" y="171"/>
                          <a:pt x="400" y="171"/>
                        </a:cubicBezTo>
                        <a:cubicBezTo>
                          <a:pt x="413" y="177"/>
                          <a:pt x="427" y="179"/>
                          <a:pt x="439" y="185"/>
                        </a:cubicBezTo>
                        <a:cubicBezTo>
                          <a:pt x="441" y="190"/>
                          <a:pt x="445" y="194"/>
                          <a:pt x="447" y="199"/>
                        </a:cubicBezTo>
                        <a:cubicBezTo>
                          <a:pt x="453" y="198"/>
                          <a:pt x="460" y="195"/>
                          <a:pt x="465" y="201"/>
                        </a:cubicBezTo>
                        <a:cubicBezTo>
                          <a:pt x="468" y="205"/>
                          <a:pt x="471" y="215"/>
                          <a:pt x="471" y="215"/>
                        </a:cubicBezTo>
                        <a:cubicBezTo>
                          <a:pt x="468" y="231"/>
                          <a:pt x="469" y="248"/>
                          <a:pt x="451" y="258"/>
                        </a:cubicBezTo>
                        <a:cubicBezTo>
                          <a:pt x="447" y="262"/>
                          <a:pt x="437" y="275"/>
                          <a:pt x="435" y="281"/>
                        </a:cubicBezTo>
                      </a:path>
                    </a:pathLst>
                  </a:custGeom>
                  <a:solidFill>
                    <a:schemeClr val="folHlink"/>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sz="5973" dirty="0"/>
                  </a:p>
                </p:txBody>
              </p:sp>
              <p:sp>
                <p:nvSpPr>
                  <p:cNvPr id="1153" name="Freeform 35"/>
                  <p:cNvSpPr>
                    <a:spLocks/>
                  </p:cNvSpPr>
                  <p:nvPr/>
                </p:nvSpPr>
                <p:spPr bwMode="ltGray">
                  <a:xfrm>
                    <a:off x="2534" y="242"/>
                    <a:ext cx="420" cy="283"/>
                  </a:xfrm>
                  <a:custGeom>
                    <a:avLst/>
                    <a:gdLst>
                      <a:gd name="T0" fmla="*/ 406 w 984"/>
                      <a:gd name="T1" fmla="*/ 6 h 844"/>
                      <a:gd name="T2" fmla="*/ 502 w 984"/>
                      <a:gd name="T3" fmla="*/ 34 h 844"/>
                      <a:gd name="T4" fmla="*/ 550 w 984"/>
                      <a:gd name="T5" fmla="*/ 38 h 844"/>
                      <a:gd name="T6" fmla="*/ 578 w 984"/>
                      <a:gd name="T7" fmla="*/ 130 h 844"/>
                      <a:gd name="T8" fmla="*/ 586 w 984"/>
                      <a:gd name="T9" fmla="*/ 90 h 844"/>
                      <a:gd name="T10" fmla="*/ 606 w 984"/>
                      <a:gd name="T11" fmla="*/ 70 h 844"/>
                      <a:gd name="T12" fmla="*/ 642 w 984"/>
                      <a:gd name="T13" fmla="*/ 126 h 844"/>
                      <a:gd name="T14" fmla="*/ 682 w 984"/>
                      <a:gd name="T15" fmla="*/ 98 h 844"/>
                      <a:gd name="T16" fmla="*/ 706 w 984"/>
                      <a:gd name="T17" fmla="*/ 86 h 844"/>
                      <a:gd name="T18" fmla="*/ 762 w 984"/>
                      <a:gd name="T19" fmla="*/ 2 h 844"/>
                      <a:gd name="T20" fmla="*/ 798 w 984"/>
                      <a:gd name="T21" fmla="*/ 70 h 844"/>
                      <a:gd name="T22" fmla="*/ 798 w 984"/>
                      <a:gd name="T23" fmla="*/ 130 h 844"/>
                      <a:gd name="T24" fmla="*/ 790 w 984"/>
                      <a:gd name="T25" fmla="*/ 158 h 844"/>
                      <a:gd name="T26" fmla="*/ 766 w 984"/>
                      <a:gd name="T27" fmla="*/ 162 h 844"/>
                      <a:gd name="T28" fmla="*/ 762 w 984"/>
                      <a:gd name="T29" fmla="*/ 186 h 844"/>
                      <a:gd name="T30" fmla="*/ 802 w 984"/>
                      <a:gd name="T31" fmla="*/ 226 h 844"/>
                      <a:gd name="T32" fmla="*/ 786 w 984"/>
                      <a:gd name="T33" fmla="*/ 322 h 844"/>
                      <a:gd name="T34" fmla="*/ 830 w 984"/>
                      <a:gd name="T35" fmla="*/ 414 h 844"/>
                      <a:gd name="T36" fmla="*/ 854 w 984"/>
                      <a:gd name="T37" fmla="*/ 450 h 844"/>
                      <a:gd name="T38" fmla="*/ 830 w 984"/>
                      <a:gd name="T39" fmla="*/ 450 h 844"/>
                      <a:gd name="T40" fmla="*/ 746 w 984"/>
                      <a:gd name="T41" fmla="*/ 378 h 844"/>
                      <a:gd name="T42" fmla="*/ 678 w 984"/>
                      <a:gd name="T43" fmla="*/ 402 h 844"/>
                      <a:gd name="T44" fmla="*/ 590 w 984"/>
                      <a:gd name="T45" fmla="*/ 442 h 844"/>
                      <a:gd name="T46" fmla="*/ 642 w 984"/>
                      <a:gd name="T47" fmla="*/ 578 h 844"/>
                      <a:gd name="T48" fmla="*/ 710 w 984"/>
                      <a:gd name="T49" fmla="*/ 610 h 844"/>
                      <a:gd name="T50" fmla="*/ 738 w 984"/>
                      <a:gd name="T51" fmla="*/ 550 h 844"/>
                      <a:gd name="T52" fmla="*/ 774 w 984"/>
                      <a:gd name="T53" fmla="*/ 570 h 844"/>
                      <a:gd name="T54" fmla="*/ 766 w 984"/>
                      <a:gd name="T55" fmla="*/ 630 h 844"/>
                      <a:gd name="T56" fmla="*/ 802 w 984"/>
                      <a:gd name="T57" fmla="*/ 670 h 844"/>
                      <a:gd name="T58" fmla="*/ 838 w 984"/>
                      <a:gd name="T59" fmla="*/ 658 h 844"/>
                      <a:gd name="T60" fmla="*/ 922 w 984"/>
                      <a:gd name="T61" fmla="*/ 806 h 844"/>
                      <a:gd name="T62" fmla="*/ 942 w 984"/>
                      <a:gd name="T63" fmla="*/ 826 h 844"/>
                      <a:gd name="T64" fmla="*/ 874 w 984"/>
                      <a:gd name="T65" fmla="*/ 810 h 844"/>
                      <a:gd name="T66" fmla="*/ 830 w 984"/>
                      <a:gd name="T67" fmla="*/ 758 h 844"/>
                      <a:gd name="T68" fmla="*/ 778 w 984"/>
                      <a:gd name="T69" fmla="*/ 710 h 844"/>
                      <a:gd name="T70" fmla="*/ 702 w 984"/>
                      <a:gd name="T71" fmla="*/ 662 h 844"/>
                      <a:gd name="T72" fmla="*/ 614 w 984"/>
                      <a:gd name="T73" fmla="*/ 646 h 844"/>
                      <a:gd name="T74" fmla="*/ 506 w 984"/>
                      <a:gd name="T75" fmla="*/ 594 h 844"/>
                      <a:gd name="T76" fmla="*/ 462 w 984"/>
                      <a:gd name="T77" fmla="*/ 506 h 844"/>
                      <a:gd name="T78" fmla="*/ 430 w 984"/>
                      <a:gd name="T79" fmla="*/ 462 h 844"/>
                      <a:gd name="T80" fmla="*/ 382 w 984"/>
                      <a:gd name="T81" fmla="*/ 430 h 844"/>
                      <a:gd name="T82" fmla="*/ 342 w 984"/>
                      <a:gd name="T83" fmla="*/ 370 h 844"/>
                      <a:gd name="T84" fmla="*/ 354 w 984"/>
                      <a:gd name="T85" fmla="*/ 414 h 844"/>
                      <a:gd name="T86" fmla="*/ 418 w 984"/>
                      <a:gd name="T87" fmla="*/ 494 h 844"/>
                      <a:gd name="T88" fmla="*/ 422 w 984"/>
                      <a:gd name="T89" fmla="*/ 526 h 844"/>
                      <a:gd name="T90" fmla="*/ 394 w 984"/>
                      <a:gd name="T91" fmla="*/ 498 h 844"/>
                      <a:gd name="T92" fmla="*/ 354 w 984"/>
                      <a:gd name="T93" fmla="*/ 466 h 844"/>
                      <a:gd name="T94" fmla="*/ 314 w 984"/>
                      <a:gd name="T95" fmla="*/ 402 h 844"/>
                      <a:gd name="T96" fmla="*/ 266 w 984"/>
                      <a:gd name="T97" fmla="*/ 346 h 844"/>
                      <a:gd name="T98" fmla="*/ 210 w 984"/>
                      <a:gd name="T99" fmla="*/ 314 h 844"/>
                      <a:gd name="T100" fmla="*/ 154 w 984"/>
                      <a:gd name="T101" fmla="*/ 238 h 844"/>
                      <a:gd name="T102" fmla="*/ 66 w 984"/>
                      <a:gd name="T103" fmla="*/ 66 h 844"/>
                      <a:gd name="T104" fmla="*/ 34 w 984"/>
                      <a:gd name="T105" fmla="*/ 38 h 844"/>
                      <a:gd name="T106" fmla="*/ 46 w 984"/>
                      <a:gd name="T107" fmla="*/ 22 h 844"/>
                      <a:gd name="T108" fmla="*/ 102 w 984"/>
                      <a:gd name="T109" fmla="*/ 70 h 84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984" h="844">
                        <a:moveTo>
                          <a:pt x="82" y="38"/>
                        </a:moveTo>
                        <a:lnTo>
                          <a:pt x="406" y="6"/>
                        </a:lnTo>
                        <a:cubicBezTo>
                          <a:pt x="497" y="22"/>
                          <a:pt x="465" y="0"/>
                          <a:pt x="474" y="54"/>
                        </a:cubicBezTo>
                        <a:cubicBezTo>
                          <a:pt x="492" y="48"/>
                          <a:pt x="484" y="40"/>
                          <a:pt x="502" y="34"/>
                        </a:cubicBezTo>
                        <a:cubicBezTo>
                          <a:pt x="510" y="37"/>
                          <a:pt x="517" y="46"/>
                          <a:pt x="526" y="46"/>
                        </a:cubicBezTo>
                        <a:cubicBezTo>
                          <a:pt x="534" y="46"/>
                          <a:pt x="550" y="38"/>
                          <a:pt x="550" y="38"/>
                        </a:cubicBezTo>
                        <a:cubicBezTo>
                          <a:pt x="556" y="55"/>
                          <a:pt x="552" y="60"/>
                          <a:pt x="542" y="74"/>
                        </a:cubicBezTo>
                        <a:cubicBezTo>
                          <a:pt x="555" y="114"/>
                          <a:pt x="550" y="102"/>
                          <a:pt x="578" y="130"/>
                        </a:cubicBezTo>
                        <a:cubicBezTo>
                          <a:pt x="584" y="148"/>
                          <a:pt x="590" y="148"/>
                          <a:pt x="606" y="138"/>
                        </a:cubicBezTo>
                        <a:cubicBezTo>
                          <a:pt x="600" y="119"/>
                          <a:pt x="594" y="107"/>
                          <a:pt x="586" y="90"/>
                        </a:cubicBezTo>
                        <a:cubicBezTo>
                          <a:pt x="583" y="82"/>
                          <a:pt x="578" y="66"/>
                          <a:pt x="578" y="66"/>
                        </a:cubicBezTo>
                        <a:cubicBezTo>
                          <a:pt x="585" y="44"/>
                          <a:pt x="597" y="56"/>
                          <a:pt x="606" y="70"/>
                        </a:cubicBezTo>
                        <a:cubicBezTo>
                          <a:pt x="609" y="86"/>
                          <a:pt x="608" y="117"/>
                          <a:pt x="626" y="90"/>
                        </a:cubicBezTo>
                        <a:cubicBezTo>
                          <a:pt x="648" y="97"/>
                          <a:pt x="646" y="104"/>
                          <a:pt x="642" y="126"/>
                        </a:cubicBezTo>
                        <a:cubicBezTo>
                          <a:pt x="650" y="150"/>
                          <a:pt x="665" y="141"/>
                          <a:pt x="682" y="130"/>
                        </a:cubicBezTo>
                        <a:cubicBezTo>
                          <a:pt x="689" y="108"/>
                          <a:pt x="673" y="124"/>
                          <a:pt x="682" y="98"/>
                        </a:cubicBezTo>
                        <a:cubicBezTo>
                          <a:pt x="683" y="94"/>
                          <a:pt x="690" y="96"/>
                          <a:pt x="694" y="94"/>
                        </a:cubicBezTo>
                        <a:cubicBezTo>
                          <a:pt x="698" y="92"/>
                          <a:pt x="702" y="89"/>
                          <a:pt x="706" y="86"/>
                        </a:cubicBezTo>
                        <a:cubicBezTo>
                          <a:pt x="717" y="54"/>
                          <a:pt x="688" y="54"/>
                          <a:pt x="742" y="46"/>
                        </a:cubicBezTo>
                        <a:cubicBezTo>
                          <a:pt x="748" y="27"/>
                          <a:pt x="741" y="9"/>
                          <a:pt x="762" y="2"/>
                        </a:cubicBezTo>
                        <a:cubicBezTo>
                          <a:pt x="788" y="11"/>
                          <a:pt x="777" y="38"/>
                          <a:pt x="802" y="46"/>
                        </a:cubicBezTo>
                        <a:cubicBezTo>
                          <a:pt x="831" y="36"/>
                          <a:pt x="805" y="63"/>
                          <a:pt x="798" y="70"/>
                        </a:cubicBezTo>
                        <a:cubicBezTo>
                          <a:pt x="789" y="96"/>
                          <a:pt x="787" y="96"/>
                          <a:pt x="802" y="118"/>
                        </a:cubicBezTo>
                        <a:cubicBezTo>
                          <a:pt x="801" y="122"/>
                          <a:pt x="801" y="127"/>
                          <a:pt x="798" y="130"/>
                        </a:cubicBezTo>
                        <a:cubicBezTo>
                          <a:pt x="794" y="133"/>
                          <a:pt x="784" y="129"/>
                          <a:pt x="782" y="134"/>
                        </a:cubicBezTo>
                        <a:cubicBezTo>
                          <a:pt x="780" y="142"/>
                          <a:pt x="790" y="158"/>
                          <a:pt x="790" y="158"/>
                        </a:cubicBezTo>
                        <a:cubicBezTo>
                          <a:pt x="786" y="161"/>
                          <a:pt x="783" y="165"/>
                          <a:pt x="778" y="166"/>
                        </a:cubicBezTo>
                        <a:cubicBezTo>
                          <a:pt x="774" y="167"/>
                          <a:pt x="769" y="159"/>
                          <a:pt x="766" y="162"/>
                        </a:cubicBezTo>
                        <a:cubicBezTo>
                          <a:pt x="758" y="170"/>
                          <a:pt x="794" y="182"/>
                          <a:pt x="794" y="182"/>
                        </a:cubicBezTo>
                        <a:cubicBezTo>
                          <a:pt x="804" y="211"/>
                          <a:pt x="775" y="190"/>
                          <a:pt x="762" y="186"/>
                        </a:cubicBezTo>
                        <a:cubicBezTo>
                          <a:pt x="767" y="194"/>
                          <a:pt x="773" y="202"/>
                          <a:pt x="778" y="210"/>
                        </a:cubicBezTo>
                        <a:cubicBezTo>
                          <a:pt x="783" y="218"/>
                          <a:pt x="802" y="226"/>
                          <a:pt x="802" y="226"/>
                        </a:cubicBezTo>
                        <a:cubicBezTo>
                          <a:pt x="813" y="242"/>
                          <a:pt x="804" y="245"/>
                          <a:pt x="810" y="262"/>
                        </a:cubicBezTo>
                        <a:cubicBezTo>
                          <a:pt x="803" y="282"/>
                          <a:pt x="793" y="301"/>
                          <a:pt x="786" y="322"/>
                        </a:cubicBezTo>
                        <a:cubicBezTo>
                          <a:pt x="783" y="330"/>
                          <a:pt x="778" y="346"/>
                          <a:pt x="778" y="346"/>
                        </a:cubicBezTo>
                        <a:cubicBezTo>
                          <a:pt x="785" y="366"/>
                          <a:pt x="817" y="394"/>
                          <a:pt x="830" y="414"/>
                        </a:cubicBezTo>
                        <a:cubicBezTo>
                          <a:pt x="835" y="422"/>
                          <a:pt x="841" y="430"/>
                          <a:pt x="846" y="438"/>
                        </a:cubicBezTo>
                        <a:cubicBezTo>
                          <a:pt x="849" y="442"/>
                          <a:pt x="854" y="450"/>
                          <a:pt x="854" y="450"/>
                        </a:cubicBezTo>
                        <a:cubicBezTo>
                          <a:pt x="853" y="457"/>
                          <a:pt x="855" y="466"/>
                          <a:pt x="850" y="470"/>
                        </a:cubicBezTo>
                        <a:cubicBezTo>
                          <a:pt x="844" y="475"/>
                          <a:pt x="831" y="451"/>
                          <a:pt x="830" y="450"/>
                        </a:cubicBezTo>
                        <a:cubicBezTo>
                          <a:pt x="811" y="431"/>
                          <a:pt x="789" y="421"/>
                          <a:pt x="774" y="398"/>
                        </a:cubicBezTo>
                        <a:cubicBezTo>
                          <a:pt x="769" y="379"/>
                          <a:pt x="766" y="371"/>
                          <a:pt x="746" y="378"/>
                        </a:cubicBezTo>
                        <a:cubicBezTo>
                          <a:pt x="717" y="368"/>
                          <a:pt x="730" y="368"/>
                          <a:pt x="706" y="374"/>
                        </a:cubicBezTo>
                        <a:cubicBezTo>
                          <a:pt x="688" y="402"/>
                          <a:pt x="699" y="395"/>
                          <a:pt x="678" y="402"/>
                        </a:cubicBezTo>
                        <a:cubicBezTo>
                          <a:pt x="654" y="386"/>
                          <a:pt x="650" y="390"/>
                          <a:pt x="618" y="394"/>
                        </a:cubicBezTo>
                        <a:cubicBezTo>
                          <a:pt x="607" y="411"/>
                          <a:pt x="601" y="426"/>
                          <a:pt x="590" y="442"/>
                        </a:cubicBezTo>
                        <a:cubicBezTo>
                          <a:pt x="600" y="471"/>
                          <a:pt x="593" y="459"/>
                          <a:pt x="606" y="478"/>
                        </a:cubicBezTo>
                        <a:cubicBezTo>
                          <a:pt x="593" y="518"/>
                          <a:pt x="622" y="548"/>
                          <a:pt x="642" y="578"/>
                        </a:cubicBezTo>
                        <a:cubicBezTo>
                          <a:pt x="651" y="591"/>
                          <a:pt x="651" y="601"/>
                          <a:pt x="666" y="606"/>
                        </a:cubicBezTo>
                        <a:cubicBezTo>
                          <a:pt x="680" y="627"/>
                          <a:pt x="691" y="623"/>
                          <a:pt x="710" y="610"/>
                        </a:cubicBezTo>
                        <a:cubicBezTo>
                          <a:pt x="729" y="616"/>
                          <a:pt x="729" y="606"/>
                          <a:pt x="734" y="590"/>
                        </a:cubicBezTo>
                        <a:cubicBezTo>
                          <a:pt x="735" y="577"/>
                          <a:pt x="731" y="562"/>
                          <a:pt x="738" y="550"/>
                        </a:cubicBezTo>
                        <a:cubicBezTo>
                          <a:pt x="742" y="543"/>
                          <a:pt x="762" y="542"/>
                          <a:pt x="762" y="542"/>
                        </a:cubicBezTo>
                        <a:cubicBezTo>
                          <a:pt x="783" y="547"/>
                          <a:pt x="786" y="552"/>
                          <a:pt x="774" y="570"/>
                        </a:cubicBezTo>
                        <a:cubicBezTo>
                          <a:pt x="779" y="590"/>
                          <a:pt x="790" y="605"/>
                          <a:pt x="770" y="618"/>
                        </a:cubicBezTo>
                        <a:cubicBezTo>
                          <a:pt x="769" y="622"/>
                          <a:pt x="764" y="626"/>
                          <a:pt x="766" y="630"/>
                        </a:cubicBezTo>
                        <a:cubicBezTo>
                          <a:pt x="768" y="634"/>
                          <a:pt x="775" y="634"/>
                          <a:pt x="778" y="638"/>
                        </a:cubicBezTo>
                        <a:cubicBezTo>
                          <a:pt x="788" y="651"/>
                          <a:pt x="786" y="660"/>
                          <a:pt x="802" y="670"/>
                        </a:cubicBezTo>
                        <a:cubicBezTo>
                          <a:pt x="810" y="667"/>
                          <a:pt x="818" y="665"/>
                          <a:pt x="826" y="662"/>
                        </a:cubicBezTo>
                        <a:cubicBezTo>
                          <a:pt x="830" y="661"/>
                          <a:pt x="838" y="658"/>
                          <a:pt x="838" y="658"/>
                        </a:cubicBezTo>
                        <a:cubicBezTo>
                          <a:pt x="857" y="664"/>
                          <a:pt x="864" y="680"/>
                          <a:pt x="870" y="698"/>
                        </a:cubicBezTo>
                        <a:cubicBezTo>
                          <a:pt x="859" y="731"/>
                          <a:pt x="887" y="794"/>
                          <a:pt x="922" y="806"/>
                        </a:cubicBezTo>
                        <a:cubicBezTo>
                          <a:pt x="938" y="801"/>
                          <a:pt x="941" y="792"/>
                          <a:pt x="958" y="798"/>
                        </a:cubicBezTo>
                        <a:cubicBezTo>
                          <a:pt x="984" y="837"/>
                          <a:pt x="928" y="784"/>
                          <a:pt x="942" y="826"/>
                        </a:cubicBezTo>
                        <a:cubicBezTo>
                          <a:pt x="936" y="844"/>
                          <a:pt x="930" y="844"/>
                          <a:pt x="914" y="834"/>
                        </a:cubicBezTo>
                        <a:cubicBezTo>
                          <a:pt x="903" y="817"/>
                          <a:pt x="890" y="821"/>
                          <a:pt x="874" y="810"/>
                        </a:cubicBezTo>
                        <a:cubicBezTo>
                          <a:pt x="851" y="776"/>
                          <a:pt x="882" y="816"/>
                          <a:pt x="854" y="794"/>
                        </a:cubicBezTo>
                        <a:cubicBezTo>
                          <a:pt x="843" y="785"/>
                          <a:pt x="840" y="768"/>
                          <a:pt x="830" y="758"/>
                        </a:cubicBezTo>
                        <a:cubicBezTo>
                          <a:pt x="824" y="739"/>
                          <a:pt x="817" y="724"/>
                          <a:pt x="798" y="718"/>
                        </a:cubicBezTo>
                        <a:cubicBezTo>
                          <a:pt x="791" y="696"/>
                          <a:pt x="800" y="712"/>
                          <a:pt x="778" y="710"/>
                        </a:cubicBezTo>
                        <a:cubicBezTo>
                          <a:pt x="767" y="709"/>
                          <a:pt x="746" y="702"/>
                          <a:pt x="746" y="702"/>
                        </a:cubicBezTo>
                        <a:cubicBezTo>
                          <a:pt x="729" y="691"/>
                          <a:pt x="720" y="674"/>
                          <a:pt x="702" y="662"/>
                        </a:cubicBezTo>
                        <a:cubicBezTo>
                          <a:pt x="694" y="665"/>
                          <a:pt x="687" y="673"/>
                          <a:pt x="678" y="674"/>
                        </a:cubicBezTo>
                        <a:cubicBezTo>
                          <a:pt x="657" y="677"/>
                          <a:pt x="630" y="657"/>
                          <a:pt x="614" y="646"/>
                        </a:cubicBezTo>
                        <a:cubicBezTo>
                          <a:pt x="600" y="637"/>
                          <a:pt x="580" y="639"/>
                          <a:pt x="566" y="630"/>
                        </a:cubicBezTo>
                        <a:cubicBezTo>
                          <a:pt x="546" y="617"/>
                          <a:pt x="525" y="607"/>
                          <a:pt x="506" y="594"/>
                        </a:cubicBezTo>
                        <a:cubicBezTo>
                          <a:pt x="513" y="572"/>
                          <a:pt x="509" y="551"/>
                          <a:pt x="490" y="538"/>
                        </a:cubicBezTo>
                        <a:cubicBezTo>
                          <a:pt x="485" y="522"/>
                          <a:pt x="476" y="515"/>
                          <a:pt x="462" y="506"/>
                        </a:cubicBezTo>
                        <a:cubicBezTo>
                          <a:pt x="441" y="474"/>
                          <a:pt x="469" y="513"/>
                          <a:pt x="442" y="486"/>
                        </a:cubicBezTo>
                        <a:cubicBezTo>
                          <a:pt x="436" y="480"/>
                          <a:pt x="436" y="468"/>
                          <a:pt x="430" y="462"/>
                        </a:cubicBezTo>
                        <a:cubicBezTo>
                          <a:pt x="427" y="459"/>
                          <a:pt x="422" y="459"/>
                          <a:pt x="418" y="458"/>
                        </a:cubicBezTo>
                        <a:cubicBezTo>
                          <a:pt x="407" y="447"/>
                          <a:pt x="382" y="430"/>
                          <a:pt x="382" y="430"/>
                        </a:cubicBezTo>
                        <a:cubicBezTo>
                          <a:pt x="371" y="413"/>
                          <a:pt x="358" y="399"/>
                          <a:pt x="346" y="382"/>
                        </a:cubicBezTo>
                        <a:cubicBezTo>
                          <a:pt x="344" y="378"/>
                          <a:pt x="345" y="373"/>
                          <a:pt x="342" y="370"/>
                        </a:cubicBezTo>
                        <a:cubicBezTo>
                          <a:pt x="339" y="367"/>
                          <a:pt x="334" y="367"/>
                          <a:pt x="330" y="366"/>
                        </a:cubicBezTo>
                        <a:cubicBezTo>
                          <a:pt x="322" y="390"/>
                          <a:pt x="342" y="398"/>
                          <a:pt x="354" y="414"/>
                        </a:cubicBezTo>
                        <a:cubicBezTo>
                          <a:pt x="368" y="432"/>
                          <a:pt x="372" y="446"/>
                          <a:pt x="390" y="458"/>
                        </a:cubicBezTo>
                        <a:cubicBezTo>
                          <a:pt x="409" y="487"/>
                          <a:pt x="399" y="475"/>
                          <a:pt x="418" y="494"/>
                        </a:cubicBezTo>
                        <a:cubicBezTo>
                          <a:pt x="423" y="510"/>
                          <a:pt x="428" y="517"/>
                          <a:pt x="442" y="526"/>
                        </a:cubicBezTo>
                        <a:cubicBezTo>
                          <a:pt x="450" y="550"/>
                          <a:pt x="432" y="533"/>
                          <a:pt x="422" y="526"/>
                        </a:cubicBezTo>
                        <a:cubicBezTo>
                          <a:pt x="399" y="492"/>
                          <a:pt x="430" y="532"/>
                          <a:pt x="402" y="510"/>
                        </a:cubicBezTo>
                        <a:cubicBezTo>
                          <a:pt x="398" y="507"/>
                          <a:pt x="397" y="501"/>
                          <a:pt x="394" y="498"/>
                        </a:cubicBezTo>
                        <a:cubicBezTo>
                          <a:pt x="391" y="495"/>
                          <a:pt x="386" y="493"/>
                          <a:pt x="382" y="490"/>
                        </a:cubicBezTo>
                        <a:cubicBezTo>
                          <a:pt x="377" y="474"/>
                          <a:pt x="370" y="471"/>
                          <a:pt x="354" y="466"/>
                        </a:cubicBezTo>
                        <a:cubicBezTo>
                          <a:pt x="344" y="452"/>
                          <a:pt x="340" y="447"/>
                          <a:pt x="346" y="430"/>
                        </a:cubicBezTo>
                        <a:cubicBezTo>
                          <a:pt x="338" y="418"/>
                          <a:pt x="314" y="402"/>
                          <a:pt x="314" y="402"/>
                        </a:cubicBezTo>
                        <a:cubicBezTo>
                          <a:pt x="306" y="390"/>
                          <a:pt x="298" y="378"/>
                          <a:pt x="290" y="366"/>
                        </a:cubicBezTo>
                        <a:cubicBezTo>
                          <a:pt x="284" y="357"/>
                          <a:pt x="273" y="354"/>
                          <a:pt x="266" y="346"/>
                        </a:cubicBezTo>
                        <a:cubicBezTo>
                          <a:pt x="263" y="342"/>
                          <a:pt x="262" y="337"/>
                          <a:pt x="258" y="334"/>
                        </a:cubicBezTo>
                        <a:cubicBezTo>
                          <a:pt x="243" y="324"/>
                          <a:pt x="225" y="324"/>
                          <a:pt x="210" y="314"/>
                        </a:cubicBezTo>
                        <a:cubicBezTo>
                          <a:pt x="201" y="300"/>
                          <a:pt x="194" y="291"/>
                          <a:pt x="178" y="286"/>
                        </a:cubicBezTo>
                        <a:cubicBezTo>
                          <a:pt x="160" y="260"/>
                          <a:pt x="192" y="247"/>
                          <a:pt x="154" y="238"/>
                        </a:cubicBezTo>
                        <a:cubicBezTo>
                          <a:pt x="111" y="209"/>
                          <a:pt x="106" y="149"/>
                          <a:pt x="90" y="102"/>
                        </a:cubicBezTo>
                        <a:cubicBezTo>
                          <a:pt x="86" y="90"/>
                          <a:pt x="76" y="73"/>
                          <a:pt x="66" y="66"/>
                        </a:cubicBezTo>
                        <a:cubicBezTo>
                          <a:pt x="58" y="60"/>
                          <a:pt x="42" y="50"/>
                          <a:pt x="42" y="50"/>
                        </a:cubicBezTo>
                        <a:cubicBezTo>
                          <a:pt x="39" y="46"/>
                          <a:pt x="38" y="41"/>
                          <a:pt x="34" y="38"/>
                        </a:cubicBezTo>
                        <a:cubicBezTo>
                          <a:pt x="27" y="34"/>
                          <a:pt x="10" y="30"/>
                          <a:pt x="10" y="30"/>
                        </a:cubicBezTo>
                        <a:cubicBezTo>
                          <a:pt x="0" y="1"/>
                          <a:pt x="31" y="17"/>
                          <a:pt x="46" y="22"/>
                        </a:cubicBezTo>
                        <a:cubicBezTo>
                          <a:pt x="65" y="51"/>
                          <a:pt x="61" y="41"/>
                          <a:pt x="86" y="58"/>
                        </a:cubicBezTo>
                        <a:cubicBezTo>
                          <a:pt x="94" y="70"/>
                          <a:pt x="94" y="93"/>
                          <a:pt x="102" y="70"/>
                        </a:cubicBezTo>
                        <a:cubicBezTo>
                          <a:pt x="95" y="49"/>
                          <a:pt x="82" y="62"/>
                          <a:pt x="82" y="38"/>
                        </a:cubicBezTo>
                        <a:close/>
                      </a:path>
                    </a:pathLst>
                  </a:custGeom>
                  <a:solidFill>
                    <a:schemeClr val="folHlink"/>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sz="5973" dirty="0"/>
                  </a:p>
                </p:txBody>
              </p:sp>
              <p:sp>
                <p:nvSpPr>
                  <p:cNvPr id="1154" name="Freeform 36"/>
                  <p:cNvSpPr>
                    <a:spLocks/>
                  </p:cNvSpPr>
                  <p:nvPr/>
                </p:nvSpPr>
                <p:spPr bwMode="ltGray">
                  <a:xfrm>
                    <a:off x="2405" y="445"/>
                    <a:ext cx="15" cy="16"/>
                  </a:xfrm>
                  <a:custGeom>
                    <a:avLst/>
                    <a:gdLst>
                      <a:gd name="T0" fmla="*/ 6 w 36"/>
                      <a:gd name="T1" fmla="*/ 28 h 48"/>
                      <a:gd name="T2" fmla="*/ 10 w 36"/>
                      <a:gd name="T3" fmla="*/ 48 h 48"/>
                      <a:gd name="T4" fmla="*/ 6 w 36"/>
                      <a:gd name="T5" fmla="*/ 28 h 48"/>
                      <a:gd name="T6" fmla="*/ 0 60000 65536"/>
                      <a:gd name="T7" fmla="*/ 0 60000 65536"/>
                      <a:gd name="T8" fmla="*/ 0 60000 65536"/>
                    </a:gdLst>
                    <a:ahLst/>
                    <a:cxnLst>
                      <a:cxn ang="T6">
                        <a:pos x="T0" y="T1"/>
                      </a:cxn>
                      <a:cxn ang="T7">
                        <a:pos x="T2" y="T3"/>
                      </a:cxn>
                      <a:cxn ang="T8">
                        <a:pos x="T4" y="T5"/>
                      </a:cxn>
                    </a:cxnLst>
                    <a:rect l="0" t="0" r="r" b="b"/>
                    <a:pathLst>
                      <a:path w="36" h="48">
                        <a:moveTo>
                          <a:pt x="6" y="28"/>
                        </a:moveTo>
                        <a:cubicBezTo>
                          <a:pt x="25" y="0"/>
                          <a:pt x="36" y="31"/>
                          <a:pt x="10" y="48"/>
                        </a:cubicBezTo>
                        <a:cubicBezTo>
                          <a:pt x="0" y="34"/>
                          <a:pt x="0" y="40"/>
                          <a:pt x="6" y="28"/>
                        </a:cubicBezTo>
                        <a:close/>
                      </a:path>
                    </a:pathLst>
                  </a:custGeom>
                  <a:solidFill>
                    <a:schemeClr val="folHlink"/>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sz="5973" dirty="0"/>
                  </a:p>
                </p:txBody>
              </p:sp>
              <p:sp>
                <p:nvSpPr>
                  <p:cNvPr id="1155" name="Freeform 37"/>
                  <p:cNvSpPr>
                    <a:spLocks/>
                  </p:cNvSpPr>
                  <p:nvPr/>
                </p:nvSpPr>
                <p:spPr bwMode="ltGray">
                  <a:xfrm>
                    <a:off x="2393" y="439"/>
                    <a:ext cx="16" cy="12"/>
                  </a:xfrm>
                  <a:custGeom>
                    <a:avLst/>
                    <a:gdLst>
                      <a:gd name="T0" fmla="*/ 0 w 36"/>
                      <a:gd name="T1" fmla="*/ 5 h 37"/>
                      <a:gd name="T2" fmla="*/ 12 w 36"/>
                      <a:gd name="T3" fmla="*/ 1 h 37"/>
                      <a:gd name="T4" fmla="*/ 36 w 36"/>
                      <a:gd name="T5" fmla="*/ 17 h 37"/>
                      <a:gd name="T6" fmla="*/ 8 w 36"/>
                      <a:gd name="T7" fmla="*/ 17 h 37"/>
                      <a:gd name="T8" fmla="*/ 0 w 36"/>
                      <a:gd name="T9" fmla="*/ 5 h 3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6" h="37">
                        <a:moveTo>
                          <a:pt x="0" y="5"/>
                        </a:moveTo>
                        <a:cubicBezTo>
                          <a:pt x="4" y="4"/>
                          <a:pt x="8" y="0"/>
                          <a:pt x="12" y="1"/>
                        </a:cubicBezTo>
                        <a:cubicBezTo>
                          <a:pt x="21" y="4"/>
                          <a:pt x="36" y="17"/>
                          <a:pt x="36" y="17"/>
                        </a:cubicBezTo>
                        <a:cubicBezTo>
                          <a:pt x="29" y="37"/>
                          <a:pt x="22" y="26"/>
                          <a:pt x="8" y="17"/>
                        </a:cubicBezTo>
                        <a:cubicBezTo>
                          <a:pt x="5" y="13"/>
                          <a:pt x="0" y="5"/>
                          <a:pt x="0" y="5"/>
                        </a:cubicBezTo>
                        <a:close/>
                      </a:path>
                    </a:pathLst>
                  </a:custGeom>
                  <a:solidFill>
                    <a:schemeClr val="folHlink"/>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sz="5973" dirty="0"/>
                  </a:p>
                </p:txBody>
              </p:sp>
              <p:sp>
                <p:nvSpPr>
                  <p:cNvPr id="1156" name="Freeform 38"/>
                  <p:cNvSpPr>
                    <a:spLocks/>
                  </p:cNvSpPr>
                  <p:nvPr/>
                </p:nvSpPr>
                <p:spPr bwMode="ltGray">
                  <a:xfrm>
                    <a:off x="2878" y="406"/>
                    <a:ext cx="73" cy="33"/>
                  </a:xfrm>
                  <a:custGeom>
                    <a:avLst/>
                    <a:gdLst>
                      <a:gd name="T0" fmla="*/ 0 w 170"/>
                      <a:gd name="T1" fmla="*/ 49 h 96"/>
                      <a:gd name="T2" fmla="*/ 28 w 170"/>
                      <a:gd name="T3" fmla="*/ 25 h 96"/>
                      <a:gd name="T4" fmla="*/ 56 w 170"/>
                      <a:gd name="T5" fmla="*/ 21 h 96"/>
                      <a:gd name="T6" fmla="*/ 80 w 170"/>
                      <a:gd name="T7" fmla="*/ 9 h 96"/>
                      <a:gd name="T8" fmla="*/ 64 w 170"/>
                      <a:gd name="T9" fmla="*/ 25 h 96"/>
                      <a:gd name="T10" fmla="*/ 124 w 170"/>
                      <a:gd name="T11" fmla="*/ 49 h 96"/>
                      <a:gd name="T12" fmla="*/ 160 w 170"/>
                      <a:gd name="T13" fmla="*/ 65 h 96"/>
                      <a:gd name="T14" fmla="*/ 116 w 170"/>
                      <a:gd name="T15" fmla="*/ 77 h 96"/>
                      <a:gd name="T16" fmla="*/ 88 w 170"/>
                      <a:gd name="T17" fmla="*/ 57 h 96"/>
                      <a:gd name="T18" fmla="*/ 76 w 170"/>
                      <a:gd name="T19" fmla="*/ 53 h 96"/>
                      <a:gd name="T20" fmla="*/ 24 w 170"/>
                      <a:gd name="T21" fmla="*/ 41 h 96"/>
                      <a:gd name="T22" fmla="*/ 0 w 170"/>
                      <a:gd name="T23" fmla="*/ 49 h 9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0" h="96">
                        <a:moveTo>
                          <a:pt x="0" y="49"/>
                        </a:moveTo>
                        <a:cubicBezTo>
                          <a:pt x="5" y="33"/>
                          <a:pt x="12" y="30"/>
                          <a:pt x="28" y="25"/>
                        </a:cubicBezTo>
                        <a:cubicBezTo>
                          <a:pt x="20" y="0"/>
                          <a:pt x="42" y="16"/>
                          <a:pt x="56" y="21"/>
                        </a:cubicBezTo>
                        <a:cubicBezTo>
                          <a:pt x="56" y="21"/>
                          <a:pt x="77" y="6"/>
                          <a:pt x="80" y="9"/>
                        </a:cubicBezTo>
                        <a:cubicBezTo>
                          <a:pt x="85" y="14"/>
                          <a:pt x="71" y="23"/>
                          <a:pt x="64" y="25"/>
                        </a:cubicBezTo>
                        <a:cubicBezTo>
                          <a:pt x="82" y="37"/>
                          <a:pt x="103" y="42"/>
                          <a:pt x="124" y="49"/>
                        </a:cubicBezTo>
                        <a:cubicBezTo>
                          <a:pt x="136" y="53"/>
                          <a:pt x="160" y="65"/>
                          <a:pt x="160" y="65"/>
                        </a:cubicBezTo>
                        <a:cubicBezTo>
                          <a:pt x="170" y="96"/>
                          <a:pt x="134" y="83"/>
                          <a:pt x="116" y="77"/>
                        </a:cubicBezTo>
                        <a:cubicBezTo>
                          <a:pt x="109" y="57"/>
                          <a:pt x="116" y="66"/>
                          <a:pt x="88" y="57"/>
                        </a:cubicBezTo>
                        <a:cubicBezTo>
                          <a:pt x="84" y="56"/>
                          <a:pt x="76" y="53"/>
                          <a:pt x="76" y="53"/>
                        </a:cubicBezTo>
                        <a:cubicBezTo>
                          <a:pt x="57" y="34"/>
                          <a:pt x="53" y="37"/>
                          <a:pt x="24" y="41"/>
                        </a:cubicBezTo>
                        <a:cubicBezTo>
                          <a:pt x="9" y="51"/>
                          <a:pt x="17" y="49"/>
                          <a:pt x="0" y="49"/>
                        </a:cubicBezTo>
                        <a:close/>
                      </a:path>
                    </a:pathLst>
                  </a:custGeom>
                  <a:solidFill>
                    <a:schemeClr val="folHlink"/>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sz="5973" dirty="0"/>
                  </a:p>
                </p:txBody>
              </p:sp>
              <p:sp>
                <p:nvSpPr>
                  <p:cNvPr id="1157" name="Freeform 39"/>
                  <p:cNvSpPr>
                    <a:spLocks/>
                  </p:cNvSpPr>
                  <p:nvPr/>
                </p:nvSpPr>
                <p:spPr bwMode="ltGray">
                  <a:xfrm>
                    <a:off x="2955" y="433"/>
                    <a:ext cx="59" cy="15"/>
                  </a:xfrm>
                  <a:custGeom>
                    <a:avLst/>
                    <a:gdLst>
                      <a:gd name="T0" fmla="*/ 0 w 138"/>
                      <a:gd name="T1" fmla="*/ 0 h 44"/>
                      <a:gd name="T2" fmla="*/ 52 w 138"/>
                      <a:gd name="T3" fmla="*/ 4 h 44"/>
                      <a:gd name="T4" fmla="*/ 88 w 138"/>
                      <a:gd name="T5" fmla="*/ 24 h 44"/>
                      <a:gd name="T6" fmla="*/ 112 w 138"/>
                      <a:gd name="T7" fmla="*/ 20 h 44"/>
                      <a:gd name="T8" fmla="*/ 108 w 138"/>
                      <a:gd name="T9" fmla="*/ 44 h 44"/>
                      <a:gd name="T10" fmla="*/ 64 w 138"/>
                      <a:gd name="T11" fmla="*/ 40 h 44"/>
                      <a:gd name="T12" fmla="*/ 0 w 138"/>
                      <a:gd name="T13" fmla="*/ 36 h 44"/>
                      <a:gd name="T14" fmla="*/ 28 w 138"/>
                      <a:gd name="T15" fmla="*/ 20 h 44"/>
                      <a:gd name="T16" fmla="*/ 0 w 138"/>
                      <a:gd name="T17" fmla="*/ 0 h 4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38" h="44">
                        <a:moveTo>
                          <a:pt x="0" y="0"/>
                        </a:moveTo>
                        <a:cubicBezTo>
                          <a:pt x="19" y="3"/>
                          <a:pt x="35" y="10"/>
                          <a:pt x="52" y="4"/>
                        </a:cubicBezTo>
                        <a:cubicBezTo>
                          <a:pt x="87" y="11"/>
                          <a:pt x="61" y="15"/>
                          <a:pt x="88" y="24"/>
                        </a:cubicBezTo>
                        <a:cubicBezTo>
                          <a:pt x="96" y="23"/>
                          <a:pt x="104" y="19"/>
                          <a:pt x="112" y="20"/>
                        </a:cubicBezTo>
                        <a:cubicBezTo>
                          <a:pt x="138" y="23"/>
                          <a:pt x="118" y="41"/>
                          <a:pt x="108" y="44"/>
                        </a:cubicBezTo>
                        <a:cubicBezTo>
                          <a:pt x="78" y="34"/>
                          <a:pt x="92" y="34"/>
                          <a:pt x="64" y="40"/>
                        </a:cubicBezTo>
                        <a:cubicBezTo>
                          <a:pt x="41" y="37"/>
                          <a:pt x="22" y="41"/>
                          <a:pt x="0" y="36"/>
                        </a:cubicBezTo>
                        <a:cubicBezTo>
                          <a:pt x="6" y="11"/>
                          <a:pt x="7" y="27"/>
                          <a:pt x="28" y="20"/>
                        </a:cubicBezTo>
                        <a:cubicBezTo>
                          <a:pt x="17" y="13"/>
                          <a:pt x="0" y="13"/>
                          <a:pt x="0" y="0"/>
                        </a:cubicBezTo>
                        <a:close/>
                      </a:path>
                    </a:pathLst>
                  </a:custGeom>
                  <a:solidFill>
                    <a:schemeClr val="folHlink"/>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sz="5973" dirty="0"/>
                  </a:p>
                </p:txBody>
              </p:sp>
              <p:sp>
                <p:nvSpPr>
                  <p:cNvPr id="1158" name="Freeform 40"/>
                  <p:cNvSpPr>
                    <a:spLocks/>
                  </p:cNvSpPr>
                  <p:nvPr/>
                </p:nvSpPr>
                <p:spPr bwMode="ltGray">
                  <a:xfrm>
                    <a:off x="2924" y="441"/>
                    <a:ext cx="24" cy="14"/>
                  </a:xfrm>
                  <a:custGeom>
                    <a:avLst/>
                    <a:gdLst>
                      <a:gd name="T0" fmla="*/ 17 w 57"/>
                      <a:gd name="T1" fmla="*/ 25 h 42"/>
                      <a:gd name="T2" fmla="*/ 37 w 57"/>
                      <a:gd name="T3" fmla="*/ 13 h 42"/>
                      <a:gd name="T4" fmla="*/ 17 w 57"/>
                      <a:gd name="T5" fmla="*/ 25 h 42"/>
                      <a:gd name="T6" fmla="*/ 0 60000 65536"/>
                      <a:gd name="T7" fmla="*/ 0 60000 65536"/>
                      <a:gd name="T8" fmla="*/ 0 60000 65536"/>
                    </a:gdLst>
                    <a:ahLst/>
                    <a:cxnLst>
                      <a:cxn ang="T6">
                        <a:pos x="T0" y="T1"/>
                      </a:cxn>
                      <a:cxn ang="T7">
                        <a:pos x="T2" y="T3"/>
                      </a:cxn>
                      <a:cxn ang="T8">
                        <a:pos x="T4" y="T5"/>
                      </a:cxn>
                    </a:cxnLst>
                    <a:rect l="0" t="0" r="r" b="b"/>
                    <a:pathLst>
                      <a:path w="57" h="42">
                        <a:moveTo>
                          <a:pt x="17" y="25"/>
                        </a:moveTo>
                        <a:cubicBezTo>
                          <a:pt x="0" y="0"/>
                          <a:pt x="21" y="9"/>
                          <a:pt x="37" y="13"/>
                        </a:cubicBezTo>
                        <a:cubicBezTo>
                          <a:pt x="57" y="42"/>
                          <a:pt x="30" y="25"/>
                          <a:pt x="17" y="25"/>
                        </a:cubicBezTo>
                        <a:close/>
                      </a:path>
                    </a:pathLst>
                  </a:custGeom>
                  <a:solidFill>
                    <a:schemeClr val="folHlink"/>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sz="5973" dirty="0"/>
                  </a:p>
                </p:txBody>
              </p:sp>
              <p:sp>
                <p:nvSpPr>
                  <p:cNvPr id="1159" name="Freeform 41"/>
                  <p:cNvSpPr>
                    <a:spLocks/>
                  </p:cNvSpPr>
                  <p:nvPr/>
                </p:nvSpPr>
                <p:spPr bwMode="ltGray">
                  <a:xfrm>
                    <a:off x="2908" y="398"/>
                    <a:ext cx="16" cy="18"/>
                  </a:xfrm>
                  <a:custGeom>
                    <a:avLst/>
                    <a:gdLst>
                      <a:gd name="T0" fmla="*/ 19 w 39"/>
                      <a:gd name="T1" fmla="*/ 32 h 52"/>
                      <a:gd name="T2" fmla="*/ 19 w 39"/>
                      <a:gd name="T3" fmla="*/ 0 h 52"/>
                      <a:gd name="T4" fmla="*/ 19 w 39"/>
                      <a:gd name="T5" fmla="*/ 32 h 52"/>
                      <a:gd name="T6" fmla="*/ 0 60000 65536"/>
                      <a:gd name="T7" fmla="*/ 0 60000 65536"/>
                      <a:gd name="T8" fmla="*/ 0 60000 65536"/>
                    </a:gdLst>
                    <a:ahLst/>
                    <a:cxnLst>
                      <a:cxn ang="T6">
                        <a:pos x="T0" y="T1"/>
                      </a:cxn>
                      <a:cxn ang="T7">
                        <a:pos x="T2" y="T3"/>
                      </a:cxn>
                      <a:cxn ang="T8">
                        <a:pos x="T4" y="T5"/>
                      </a:cxn>
                    </a:cxnLst>
                    <a:rect l="0" t="0" r="r" b="b"/>
                    <a:pathLst>
                      <a:path w="39" h="52">
                        <a:moveTo>
                          <a:pt x="19" y="32"/>
                        </a:moveTo>
                        <a:cubicBezTo>
                          <a:pt x="13" y="14"/>
                          <a:pt x="0" y="13"/>
                          <a:pt x="19" y="0"/>
                        </a:cubicBezTo>
                        <a:cubicBezTo>
                          <a:pt x="23" y="5"/>
                          <a:pt x="39" y="52"/>
                          <a:pt x="19" y="32"/>
                        </a:cubicBezTo>
                        <a:close/>
                      </a:path>
                    </a:pathLst>
                  </a:custGeom>
                  <a:solidFill>
                    <a:schemeClr val="folHlink"/>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sz="5973" dirty="0"/>
                  </a:p>
                </p:txBody>
              </p:sp>
              <p:sp>
                <p:nvSpPr>
                  <p:cNvPr id="1160" name="Freeform 42"/>
                  <p:cNvSpPr>
                    <a:spLocks/>
                  </p:cNvSpPr>
                  <p:nvPr/>
                </p:nvSpPr>
                <p:spPr bwMode="ltGray">
                  <a:xfrm>
                    <a:off x="3035" y="452"/>
                    <a:ext cx="19" cy="27"/>
                  </a:xfrm>
                  <a:custGeom>
                    <a:avLst/>
                    <a:gdLst>
                      <a:gd name="T0" fmla="*/ 4 w 44"/>
                      <a:gd name="T1" fmla="*/ 9 h 80"/>
                      <a:gd name="T2" fmla="*/ 20 w 44"/>
                      <a:gd name="T3" fmla="*/ 33 h 80"/>
                      <a:gd name="T4" fmla="*/ 24 w 44"/>
                      <a:gd name="T5" fmla="*/ 49 h 80"/>
                      <a:gd name="T6" fmla="*/ 36 w 44"/>
                      <a:gd name="T7" fmla="*/ 53 h 80"/>
                      <a:gd name="T8" fmla="*/ 24 w 44"/>
                      <a:gd name="T9" fmla="*/ 73 h 80"/>
                      <a:gd name="T10" fmla="*/ 0 w 44"/>
                      <a:gd name="T11" fmla="*/ 21 h 80"/>
                      <a:gd name="T12" fmla="*/ 4 w 44"/>
                      <a:gd name="T13" fmla="*/ 9 h 8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4" h="80">
                        <a:moveTo>
                          <a:pt x="4" y="9"/>
                        </a:moveTo>
                        <a:cubicBezTo>
                          <a:pt x="9" y="17"/>
                          <a:pt x="18" y="24"/>
                          <a:pt x="20" y="33"/>
                        </a:cubicBezTo>
                        <a:cubicBezTo>
                          <a:pt x="21" y="38"/>
                          <a:pt x="21" y="45"/>
                          <a:pt x="24" y="49"/>
                        </a:cubicBezTo>
                        <a:cubicBezTo>
                          <a:pt x="27" y="52"/>
                          <a:pt x="32" y="52"/>
                          <a:pt x="36" y="53"/>
                        </a:cubicBezTo>
                        <a:cubicBezTo>
                          <a:pt x="41" y="68"/>
                          <a:pt x="44" y="80"/>
                          <a:pt x="24" y="73"/>
                        </a:cubicBezTo>
                        <a:cubicBezTo>
                          <a:pt x="19" y="55"/>
                          <a:pt x="11" y="37"/>
                          <a:pt x="0" y="21"/>
                        </a:cubicBezTo>
                        <a:cubicBezTo>
                          <a:pt x="4" y="4"/>
                          <a:pt x="4" y="0"/>
                          <a:pt x="4" y="9"/>
                        </a:cubicBezTo>
                        <a:close/>
                      </a:path>
                    </a:pathLst>
                  </a:custGeom>
                  <a:solidFill>
                    <a:schemeClr val="folHlink"/>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sz="5973" dirty="0"/>
                  </a:p>
                </p:txBody>
              </p:sp>
              <p:sp>
                <p:nvSpPr>
                  <p:cNvPr id="1161" name="Freeform 43"/>
                  <p:cNvSpPr>
                    <a:spLocks/>
                  </p:cNvSpPr>
                  <p:nvPr/>
                </p:nvSpPr>
                <p:spPr bwMode="ltGray">
                  <a:xfrm>
                    <a:off x="2696" y="247"/>
                    <a:ext cx="205" cy="41"/>
                  </a:xfrm>
                  <a:custGeom>
                    <a:avLst/>
                    <a:gdLst>
                      <a:gd name="T0" fmla="*/ 220 w 323"/>
                      <a:gd name="T1" fmla="*/ 1 h 64"/>
                      <a:gd name="T2" fmla="*/ 231 w 323"/>
                      <a:gd name="T3" fmla="*/ 8 h 64"/>
                      <a:gd name="T4" fmla="*/ 235 w 323"/>
                      <a:gd name="T5" fmla="*/ 0 h 64"/>
                      <a:gd name="T6" fmla="*/ 265 w 323"/>
                      <a:gd name="T7" fmla="*/ 0 h 64"/>
                      <a:gd name="T8" fmla="*/ 287 w 323"/>
                      <a:gd name="T9" fmla="*/ 17 h 64"/>
                      <a:gd name="T10" fmla="*/ 319 w 323"/>
                      <a:gd name="T11" fmla="*/ 10 h 64"/>
                      <a:gd name="T12" fmla="*/ 314 w 323"/>
                      <a:gd name="T13" fmla="*/ 29 h 64"/>
                      <a:gd name="T14" fmla="*/ 298 w 323"/>
                      <a:gd name="T15" fmla="*/ 46 h 64"/>
                      <a:gd name="T16" fmla="*/ 295 w 323"/>
                      <a:gd name="T17" fmla="*/ 29 h 64"/>
                      <a:gd name="T18" fmla="*/ 287 w 323"/>
                      <a:gd name="T19" fmla="*/ 31 h 64"/>
                      <a:gd name="T20" fmla="*/ 279 w 323"/>
                      <a:gd name="T21" fmla="*/ 29 h 64"/>
                      <a:gd name="T22" fmla="*/ 263 w 323"/>
                      <a:gd name="T23" fmla="*/ 21 h 64"/>
                      <a:gd name="T24" fmla="*/ 228 w 323"/>
                      <a:gd name="T25" fmla="*/ 38 h 64"/>
                      <a:gd name="T26" fmla="*/ 201 w 323"/>
                      <a:gd name="T27" fmla="*/ 44 h 64"/>
                      <a:gd name="T28" fmla="*/ 212 w 323"/>
                      <a:gd name="T29" fmla="*/ 57 h 64"/>
                      <a:gd name="T30" fmla="*/ 188 w 323"/>
                      <a:gd name="T31" fmla="*/ 63 h 64"/>
                      <a:gd name="T32" fmla="*/ 169 w 323"/>
                      <a:gd name="T33" fmla="*/ 61 h 64"/>
                      <a:gd name="T34" fmla="*/ 177 w 323"/>
                      <a:gd name="T35" fmla="*/ 57 h 64"/>
                      <a:gd name="T36" fmla="*/ 171 w 323"/>
                      <a:gd name="T37" fmla="*/ 40 h 64"/>
                      <a:gd name="T38" fmla="*/ 169 w 323"/>
                      <a:gd name="T39" fmla="*/ 31 h 64"/>
                      <a:gd name="T40" fmla="*/ 158 w 323"/>
                      <a:gd name="T41" fmla="*/ 23 h 64"/>
                      <a:gd name="T42" fmla="*/ 142 w 323"/>
                      <a:gd name="T43" fmla="*/ 27 h 64"/>
                      <a:gd name="T44" fmla="*/ 134 w 323"/>
                      <a:gd name="T45" fmla="*/ 27 h 64"/>
                      <a:gd name="T46" fmla="*/ 123 w 323"/>
                      <a:gd name="T47" fmla="*/ 25 h 64"/>
                      <a:gd name="T48" fmla="*/ 83 w 323"/>
                      <a:gd name="T49" fmla="*/ 2 h 64"/>
                      <a:gd name="T50" fmla="*/ 59 w 323"/>
                      <a:gd name="T51" fmla="*/ 14 h 64"/>
                      <a:gd name="T52" fmla="*/ 1 w 323"/>
                      <a:gd name="T53" fmla="*/ 0 h 64"/>
                      <a:gd name="T54" fmla="*/ 220 w 323"/>
                      <a:gd name="T55" fmla="*/ 1 h 6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23" h="64">
                        <a:moveTo>
                          <a:pt x="220" y="1"/>
                        </a:moveTo>
                        <a:cubicBezTo>
                          <a:pt x="215" y="12"/>
                          <a:pt x="225" y="17"/>
                          <a:pt x="231" y="8"/>
                        </a:cubicBezTo>
                        <a:cubicBezTo>
                          <a:pt x="235" y="0"/>
                          <a:pt x="229" y="7"/>
                          <a:pt x="235" y="0"/>
                        </a:cubicBezTo>
                        <a:lnTo>
                          <a:pt x="265" y="0"/>
                        </a:lnTo>
                        <a:cubicBezTo>
                          <a:pt x="277" y="6"/>
                          <a:pt x="276" y="11"/>
                          <a:pt x="287" y="17"/>
                        </a:cubicBezTo>
                        <a:cubicBezTo>
                          <a:pt x="308" y="11"/>
                          <a:pt x="293" y="7"/>
                          <a:pt x="319" y="10"/>
                        </a:cubicBezTo>
                        <a:cubicBezTo>
                          <a:pt x="323" y="19"/>
                          <a:pt x="321" y="22"/>
                          <a:pt x="314" y="29"/>
                        </a:cubicBezTo>
                        <a:cubicBezTo>
                          <a:pt x="312" y="39"/>
                          <a:pt x="313" y="50"/>
                          <a:pt x="298" y="46"/>
                        </a:cubicBezTo>
                        <a:cubicBezTo>
                          <a:pt x="297" y="40"/>
                          <a:pt x="298" y="34"/>
                          <a:pt x="295" y="29"/>
                        </a:cubicBezTo>
                        <a:cubicBezTo>
                          <a:pt x="294" y="27"/>
                          <a:pt x="290" y="31"/>
                          <a:pt x="287" y="31"/>
                        </a:cubicBezTo>
                        <a:cubicBezTo>
                          <a:pt x="284" y="31"/>
                          <a:pt x="282" y="30"/>
                          <a:pt x="279" y="29"/>
                        </a:cubicBezTo>
                        <a:cubicBezTo>
                          <a:pt x="274" y="27"/>
                          <a:pt x="263" y="21"/>
                          <a:pt x="263" y="21"/>
                        </a:cubicBezTo>
                        <a:cubicBezTo>
                          <a:pt x="249" y="23"/>
                          <a:pt x="241" y="31"/>
                          <a:pt x="228" y="38"/>
                        </a:cubicBezTo>
                        <a:cubicBezTo>
                          <a:pt x="220" y="41"/>
                          <a:pt x="209" y="42"/>
                          <a:pt x="201" y="44"/>
                        </a:cubicBezTo>
                        <a:cubicBezTo>
                          <a:pt x="193" y="54"/>
                          <a:pt x="200" y="53"/>
                          <a:pt x="212" y="57"/>
                        </a:cubicBezTo>
                        <a:cubicBezTo>
                          <a:pt x="200" y="62"/>
                          <a:pt x="199" y="57"/>
                          <a:pt x="188" y="63"/>
                        </a:cubicBezTo>
                        <a:cubicBezTo>
                          <a:pt x="181" y="62"/>
                          <a:pt x="174" y="64"/>
                          <a:pt x="169" y="61"/>
                        </a:cubicBezTo>
                        <a:cubicBezTo>
                          <a:pt x="166" y="59"/>
                          <a:pt x="175" y="59"/>
                          <a:pt x="177" y="57"/>
                        </a:cubicBezTo>
                        <a:cubicBezTo>
                          <a:pt x="181" y="48"/>
                          <a:pt x="149" y="28"/>
                          <a:pt x="171" y="40"/>
                        </a:cubicBezTo>
                        <a:cubicBezTo>
                          <a:pt x="184" y="55"/>
                          <a:pt x="184" y="36"/>
                          <a:pt x="169" y="31"/>
                        </a:cubicBezTo>
                        <a:cubicBezTo>
                          <a:pt x="167" y="27"/>
                          <a:pt x="167" y="22"/>
                          <a:pt x="158" y="23"/>
                        </a:cubicBezTo>
                        <a:cubicBezTo>
                          <a:pt x="153" y="23"/>
                          <a:pt x="142" y="27"/>
                          <a:pt x="142" y="27"/>
                        </a:cubicBezTo>
                        <a:cubicBezTo>
                          <a:pt x="136" y="39"/>
                          <a:pt x="143" y="31"/>
                          <a:pt x="134" y="27"/>
                        </a:cubicBezTo>
                        <a:cubicBezTo>
                          <a:pt x="130" y="25"/>
                          <a:pt x="126" y="25"/>
                          <a:pt x="123" y="25"/>
                        </a:cubicBezTo>
                        <a:cubicBezTo>
                          <a:pt x="117" y="11"/>
                          <a:pt x="100" y="6"/>
                          <a:pt x="83" y="2"/>
                        </a:cubicBezTo>
                        <a:cubicBezTo>
                          <a:pt x="70" y="4"/>
                          <a:pt x="69" y="9"/>
                          <a:pt x="59" y="14"/>
                        </a:cubicBezTo>
                        <a:cubicBezTo>
                          <a:pt x="45" y="14"/>
                          <a:pt x="0" y="12"/>
                          <a:pt x="1" y="0"/>
                        </a:cubicBezTo>
                        <a:lnTo>
                          <a:pt x="220" y="1"/>
                        </a:lnTo>
                        <a:close/>
                      </a:path>
                    </a:pathLst>
                  </a:custGeom>
                  <a:solidFill>
                    <a:schemeClr val="folHlink"/>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sz="5973" dirty="0"/>
                  </a:p>
                </p:txBody>
              </p:sp>
              <p:sp>
                <p:nvSpPr>
                  <p:cNvPr id="1162" name="Freeform 44"/>
                  <p:cNvSpPr>
                    <a:spLocks/>
                  </p:cNvSpPr>
                  <p:nvPr/>
                </p:nvSpPr>
                <p:spPr bwMode="ltGray">
                  <a:xfrm>
                    <a:off x="2515" y="246"/>
                    <a:ext cx="190" cy="20"/>
                  </a:xfrm>
                  <a:custGeom>
                    <a:avLst/>
                    <a:gdLst>
                      <a:gd name="T0" fmla="*/ 105 w 300"/>
                      <a:gd name="T1" fmla="*/ 31 h 31"/>
                      <a:gd name="T2" fmla="*/ 30 w 300"/>
                      <a:gd name="T3" fmla="*/ 1 h 31"/>
                      <a:gd name="T4" fmla="*/ 285 w 300"/>
                      <a:gd name="T5" fmla="*/ 0 h 31"/>
                      <a:gd name="T6" fmla="*/ 296 w 300"/>
                      <a:gd name="T7" fmla="*/ 14 h 31"/>
                      <a:gd name="T8" fmla="*/ 264 w 300"/>
                      <a:gd name="T9" fmla="*/ 16 h 31"/>
                      <a:gd name="T10" fmla="*/ 105 w 300"/>
                      <a:gd name="T11" fmla="*/ 31 h 3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00" h="31">
                        <a:moveTo>
                          <a:pt x="105" y="31"/>
                        </a:moveTo>
                        <a:cubicBezTo>
                          <a:pt x="83" y="19"/>
                          <a:pt x="0" y="6"/>
                          <a:pt x="30" y="1"/>
                        </a:cubicBezTo>
                        <a:lnTo>
                          <a:pt x="285" y="0"/>
                        </a:lnTo>
                        <a:cubicBezTo>
                          <a:pt x="296" y="4"/>
                          <a:pt x="300" y="5"/>
                          <a:pt x="296" y="14"/>
                        </a:cubicBezTo>
                        <a:cubicBezTo>
                          <a:pt x="285" y="11"/>
                          <a:pt x="276" y="16"/>
                          <a:pt x="264" y="16"/>
                        </a:cubicBezTo>
                        <a:lnTo>
                          <a:pt x="105" y="31"/>
                        </a:lnTo>
                        <a:close/>
                      </a:path>
                    </a:pathLst>
                  </a:custGeom>
                  <a:solidFill>
                    <a:schemeClr val="folHlink"/>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sz="5973" dirty="0"/>
                  </a:p>
                </p:txBody>
              </p:sp>
              <p:sp>
                <p:nvSpPr>
                  <p:cNvPr id="1163" name="Freeform 45"/>
                  <p:cNvSpPr>
                    <a:spLocks/>
                  </p:cNvSpPr>
                  <p:nvPr/>
                </p:nvSpPr>
                <p:spPr bwMode="ltGray">
                  <a:xfrm>
                    <a:off x="2096" y="275"/>
                    <a:ext cx="18" cy="10"/>
                  </a:xfrm>
                  <a:custGeom>
                    <a:avLst/>
                    <a:gdLst>
                      <a:gd name="T0" fmla="*/ 0 w 41"/>
                      <a:gd name="T1" fmla="*/ 25 h 29"/>
                      <a:gd name="T2" fmla="*/ 12 w 41"/>
                      <a:gd name="T3" fmla="*/ 29 h 29"/>
                      <a:gd name="T4" fmla="*/ 0 w 41"/>
                      <a:gd name="T5" fmla="*/ 25 h 29"/>
                      <a:gd name="T6" fmla="*/ 0 60000 65536"/>
                      <a:gd name="T7" fmla="*/ 0 60000 65536"/>
                      <a:gd name="T8" fmla="*/ 0 60000 65536"/>
                    </a:gdLst>
                    <a:ahLst/>
                    <a:cxnLst>
                      <a:cxn ang="T6">
                        <a:pos x="T0" y="T1"/>
                      </a:cxn>
                      <a:cxn ang="T7">
                        <a:pos x="T2" y="T3"/>
                      </a:cxn>
                      <a:cxn ang="T8">
                        <a:pos x="T4" y="T5"/>
                      </a:cxn>
                    </a:cxnLst>
                    <a:rect l="0" t="0" r="r" b="b"/>
                    <a:pathLst>
                      <a:path w="41" h="29">
                        <a:moveTo>
                          <a:pt x="0" y="25"/>
                        </a:moveTo>
                        <a:cubicBezTo>
                          <a:pt x="10" y="11"/>
                          <a:pt x="41" y="0"/>
                          <a:pt x="12" y="29"/>
                        </a:cubicBezTo>
                        <a:cubicBezTo>
                          <a:pt x="8" y="28"/>
                          <a:pt x="0" y="25"/>
                          <a:pt x="0" y="25"/>
                        </a:cubicBezTo>
                        <a:close/>
                      </a:path>
                    </a:pathLst>
                  </a:custGeom>
                  <a:solidFill>
                    <a:schemeClr val="folHlink"/>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sz="5973" dirty="0"/>
                  </a:p>
                </p:txBody>
              </p:sp>
              <p:sp>
                <p:nvSpPr>
                  <p:cNvPr id="1164" name="Freeform 46"/>
                  <p:cNvSpPr>
                    <a:spLocks/>
                  </p:cNvSpPr>
                  <p:nvPr/>
                </p:nvSpPr>
                <p:spPr bwMode="ltGray">
                  <a:xfrm>
                    <a:off x="1606" y="246"/>
                    <a:ext cx="436" cy="152"/>
                  </a:xfrm>
                  <a:custGeom>
                    <a:avLst/>
                    <a:gdLst>
                      <a:gd name="T0" fmla="*/ 73 w 436"/>
                      <a:gd name="T1" fmla="*/ 1 h 152"/>
                      <a:gd name="T2" fmla="*/ 436 w 436"/>
                      <a:gd name="T3" fmla="*/ 0 h 152"/>
                      <a:gd name="T4" fmla="*/ 416 w 436"/>
                      <a:gd name="T5" fmla="*/ 54 h 152"/>
                      <a:gd name="T6" fmla="*/ 397 w 436"/>
                      <a:gd name="T7" fmla="*/ 68 h 152"/>
                      <a:gd name="T8" fmla="*/ 392 w 436"/>
                      <a:gd name="T9" fmla="*/ 70 h 152"/>
                      <a:gd name="T10" fmla="*/ 375 w 436"/>
                      <a:gd name="T11" fmla="*/ 73 h 152"/>
                      <a:gd name="T12" fmla="*/ 361 w 436"/>
                      <a:gd name="T13" fmla="*/ 88 h 152"/>
                      <a:gd name="T14" fmla="*/ 362 w 436"/>
                      <a:gd name="T15" fmla="*/ 99 h 152"/>
                      <a:gd name="T16" fmla="*/ 364 w 436"/>
                      <a:gd name="T17" fmla="*/ 107 h 152"/>
                      <a:gd name="T18" fmla="*/ 366 w 436"/>
                      <a:gd name="T19" fmla="*/ 113 h 152"/>
                      <a:gd name="T20" fmla="*/ 362 w 436"/>
                      <a:gd name="T21" fmla="*/ 122 h 152"/>
                      <a:gd name="T22" fmla="*/ 351 w 436"/>
                      <a:gd name="T23" fmla="*/ 120 h 152"/>
                      <a:gd name="T24" fmla="*/ 342 w 436"/>
                      <a:gd name="T25" fmla="*/ 129 h 152"/>
                      <a:gd name="T26" fmla="*/ 347 w 436"/>
                      <a:gd name="T27" fmla="*/ 105 h 152"/>
                      <a:gd name="T28" fmla="*/ 338 w 436"/>
                      <a:gd name="T29" fmla="*/ 100 h 152"/>
                      <a:gd name="T30" fmla="*/ 344 w 436"/>
                      <a:gd name="T31" fmla="*/ 93 h 152"/>
                      <a:gd name="T32" fmla="*/ 342 w 436"/>
                      <a:gd name="T33" fmla="*/ 89 h 152"/>
                      <a:gd name="T34" fmla="*/ 320 w 436"/>
                      <a:gd name="T35" fmla="*/ 94 h 152"/>
                      <a:gd name="T36" fmla="*/ 317 w 436"/>
                      <a:gd name="T37" fmla="*/ 85 h 152"/>
                      <a:gd name="T38" fmla="*/ 297 w 436"/>
                      <a:gd name="T39" fmla="*/ 94 h 152"/>
                      <a:gd name="T40" fmla="*/ 320 w 436"/>
                      <a:gd name="T41" fmla="*/ 103 h 152"/>
                      <a:gd name="T42" fmla="*/ 305 w 436"/>
                      <a:gd name="T43" fmla="*/ 117 h 152"/>
                      <a:gd name="T44" fmla="*/ 311 w 436"/>
                      <a:gd name="T45" fmla="*/ 126 h 152"/>
                      <a:gd name="T46" fmla="*/ 315 w 436"/>
                      <a:gd name="T47" fmla="*/ 138 h 152"/>
                      <a:gd name="T48" fmla="*/ 309 w 436"/>
                      <a:gd name="T49" fmla="*/ 139 h 152"/>
                      <a:gd name="T50" fmla="*/ 314 w 436"/>
                      <a:gd name="T51" fmla="*/ 144 h 152"/>
                      <a:gd name="T52" fmla="*/ 307 w 436"/>
                      <a:gd name="T53" fmla="*/ 152 h 152"/>
                      <a:gd name="T54" fmla="*/ 0 w 436"/>
                      <a:gd name="T55" fmla="*/ 149 h 152"/>
                      <a:gd name="T56" fmla="*/ 73 w 436"/>
                      <a:gd name="T57" fmla="*/ 1 h 15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436" h="152">
                        <a:moveTo>
                          <a:pt x="73" y="1"/>
                        </a:moveTo>
                        <a:lnTo>
                          <a:pt x="436" y="0"/>
                        </a:lnTo>
                        <a:cubicBezTo>
                          <a:pt x="430" y="15"/>
                          <a:pt x="429" y="42"/>
                          <a:pt x="416" y="54"/>
                        </a:cubicBezTo>
                        <a:cubicBezTo>
                          <a:pt x="410" y="60"/>
                          <a:pt x="405" y="63"/>
                          <a:pt x="397" y="68"/>
                        </a:cubicBezTo>
                        <a:cubicBezTo>
                          <a:pt x="396" y="69"/>
                          <a:pt x="392" y="70"/>
                          <a:pt x="392" y="70"/>
                        </a:cubicBezTo>
                        <a:cubicBezTo>
                          <a:pt x="377" y="63"/>
                          <a:pt x="385" y="68"/>
                          <a:pt x="375" y="73"/>
                        </a:cubicBezTo>
                        <a:cubicBezTo>
                          <a:pt x="371" y="82"/>
                          <a:pt x="371" y="83"/>
                          <a:pt x="361" y="88"/>
                        </a:cubicBezTo>
                        <a:cubicBezTo>
                          <a:pt x="359" y="92"/>
                          <a:pt x="364" y="93"/>
                          <a:pt x="362" y="99"/>
                        </a:cubicBezTo>
                        <a:cubicBezTo>
                          <a:pt x="363" y="102"/>
                          <a:pt x="364" y="105"/>
                          <a:pt x="364" y="107"/>
                        </a:cubicBezTo>
                        <a:cubicBezTo>
                          <a:pt x="365" y="109"/>
                          <a:pt x="366" y="111"/>
                          <a:pt x="366" y="113"/>
                        </a:cubicBezTo>
                        <a:cubicBezTo>
                          <a:pt x="365" y="115"/>
                          <a:pt x="364" y="120"/>
                          <a:pt x="362" y="122"/>
                        </a:cubicBezTo>
                        <a:cubicBezTo>
                          <a:pt x="359" y="123"/>
                          <a:pt x="354" y="119"/>
                          <a:pt x="351" y="120"/>
                        </a:cubicBezTo>
                        <a:cubicBezTo>
                          <a:pt x="347" y="129"/>
                          <a:pt x="352" y="127"/>
                          <a:pt x="342" y="129"/>
                        </a:cubicBezTo>
                        <a:cubicBezTo>
                          <a:pt x="340" y="123"/>
                          <a:pt x="345" y="111"/>
                          <a:pt x="347" y="105"/>
                        </a:cubicBezTo>
                        <a:cubicBezTo>
                          <a:pt x="347" y="100"/>
                          <a:pt x="338" y="102"/>
                          <a:pt x="338" y="100"/>
                        </a:cubicBezTo>
                        <a:cubicBezTo>
                          <a:pt x="338" y="98"/>
                          <a:pt x="344" y="95"/>
                          <a:pt x="344" y="93"/>
                        </a:cubicBezTo>
                        <a:cubicBezTo>
                          <a:pt x="344" y="92"/>
                          <a:pt x="344" y="89"/>
                          <a:pt x="342" y="89"/>
                        </a:cubicBezTo>
                        <a:cubicBezTo>
                          <a:pt x="339" y="89"/>
                          <a:pt x="324" y="94"/>
                          <a:pt x="320" y="94"/>
                        </a:cubicBezTo>
                        <a:cubicBezTo>
                          <a:pt x="317" y="86"/>
                          <a:pt x="328" y="88"/>
                          <a:pt x="317" y="85"/>
                        </a:cubicBezTo>
                        <a:cubicBezTo>
                          <a:pt x="311" y="91"/>
                          <a:pt x="306" y="93"/>
                          <a:pt x="297" y="94"/>
                        </a:cubicBezTo>
                        <a:cubicBezTo>
                          <a:pt x="300" y="104"/>
                          <a:pt x="307" y="101"/>
                          <a:pt x="320" y="103"/>
                        </a:cubicBezTo>
                        <a:cubicBezTo>
                          <a:pt x="318" y="109"/>
                          <a:pt x="311" y="111"/>
                          <a:pt x="305" y="117"/>
                        </a:cubicBezTo>
                        <a:lnTo>
                          <a:pt x="311" y="126"/>
                        </a:lnTo>
                        <a:lnTo>
                          <a:pt x="315" y="138"/>
                        </a:lnTo>
                        <a:lnTo>
                          <a:pt x="309" y="139"/>
                        </a:lnTo>
                        <a:lnTo>
                          <a:pt x="314" y="144"/>
                        </a:lnTo>
                        <a:lnTo>
                          <a:pt x="307" y="152"/>
                        </a:lnTo>
                        <a:lnTo>
                          <a:pt x="0" y="149"/>
                        </a:lnTo>
                        <a:lnTo>
                          <a:pt x="73" y="1"/>
                        </a:lnTo>
                        <a:close/>
                      </a:path>
                    </a:pathLst>
                  </a:custGeom>
                  <a:solidFill>
                    <a:schemeClr val="folHlink"/>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sz="5973" dirty="0"/>
                  </a:p>
                </p:txBody>
              </p:sp>
              <p:sp>
                <p:nvSpPr>
                  <p:cNvPr id="1165" name="Freeform 47"/>
                  <p:cNvSpPr>
                    <a:spLocks/>
                  </p:cNvSpPr>
                  <p:nvPr/>
                </p:nvSpPr>
                <p:spPr bwMode="ltGray">
                  <a:xfrm>
                    <a:off x="2043" y="241"/>
                    <a:ext cx="20" cy="55"/>
                  </a:xfrm>
                  <a:custGeom>
                    <a:avLst/>
                    <a:gdLst>
                      <a:gd name="T0" fmla="*/ 5 w 47"/>
                      <a:gd name="T1" fmla="*/ 156 h 165"/>
                      <a:gd name="T2" fmla="*/ 15 w 47"/>
                      <a:gd name="T3" fmla="*/ 108 h 165"/>
                      <a:gd name="T4" fmla="*/ 17 w 47"/>
                      <a:gd name="T5" fmla="*/ 68 h 165"/>
                      <a:gd name="T6" fmla="*/ 11 w 47"/>
                      <a:gd name="T7" fmla="*/ 40 h 165"/>
                      <a:gd name="T8" fmla="*/ 17 w 47"/>
                      <a:gd name="T9" fmla="*/ 12 h 165"/>
                      <a:gd name="T10" fmla="*/ 21 w 47"/>
                      <a:gd name="T11" fmla="*/ 0 h 165"/>
                      <a:gd name="T12" fmla="*/ 31 w 47"/>
                      <a:gd name="T13" fmla="*/ 30 h 165"/>
                      <a:gd name="T14" fmla="*/ 47 w 47"/>
                      <a:gd name="T15" fmla="*/ 98 h 165"/>
                      <a:gd name="T16" fmla="*/ 31 w 47"/>
                      <a:gd name="T17" fmla="*/ 108 h 165"/>
                      <a:gd name="T18" fmla="*/ 23 w 47"/>
                      <a:gd name="T19" fmla="*/ 126 h 165"/>
                      <a:gd name="T20" fmla="*/ 21 w 47"/>
                      <a:gd name="T21" fmla="*/ 132 h 165"/>
                      <a:gd name="T22" fmla="*/ 27 w 47"/>
                      <a:gd name="T23" fmla="*/ 134 h 165"/>
                      <a:gd name="T24" fmla="*/ 31 w 47"/>
                      <a:gd name="T25" fmla="*/ 146 h 165"/>
                      <a:gd name="T26" fmla="*/ 13 w 47"/>
                      <a:gd name="T27" fmla="*/ 148 h 165"/>
                      <a:gd name="T28" fmla="*/ 7 w 47"/>
                      <a:gd name="T29" fmla="*/ 160 h 165"/>
                      <a:gd name="T30" fmla="*/ 3 w 47"/>
                      <a:gd name="T31" fmla="*/ 154 h 165"/>
                      <a:gd name="T32" fmla="*/ 5 w 47"/>
                      <a:gd name="T33" fmla="*/ 156 h 16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7" h="165">
                        <a:moveTo>
                          <a:pt x="5" y="156"/>
                        </a:moveTo>
                        <a:cubicBezTo>
                          <a:pt x="0" y="141"/>
                          <a:pt x="1" y="118"/>
                          <a:pt x="15" y="108"/>
                        </a:cubicBezTo>
                        <a:cubicBezTo>
                          <a:pt x="16" y="95"/>
                          <a:pt x="17" y="81"/>
                          <a:pt x="17" y="68"/>
                        </a:cubicBezTo>
                        <a:cubicBezTo>
                          <a:pt x="17" y="58"/>
                          <a:pt x="11" y="40"/>
                          <a:pt x="11" y="40"/>
                        </a:cubicBezTo>
                        <a:cubicBezTo>
                          <a:pt x="14" y="20"/>
                          <a:pt x="11" y="29"/>
                          <a:pt x="17" y="12"/>
                        </a:cubicBezTo>
                        <a:cubicBezTo>
                          <a:pt x="18" y="8"/>
                          <a:pt x="21" y="0"/>
                          <a:pt x="21" y="0"/>
                        </a:cubicBezTo>
                        <a:cubicBezTo>
                          <a:pt x="38" y="6"/>
                          <a:pt x="33" y="7"/>
                          <a:pt x="31" y="30"/>
                        </a:cubicBezTo>
                        <a:cubicBezTo>
                          <a:pt x="38" y="52"/>
                          <a:pt x="40" y="76"/>
                          <a:pt x="47" y="98"/>
                        </a:cubicBezTo>
                        <a:cubicBezTo>
                          <a:pt x="44" y="116"/>
                          <a:pt x="45" y="113"/>
                          <a:pt x="31" y="108"/>
                        </a:cubicBezTo>
                        <a:cubicBezTo>
                          <a:pt x="25" y="118"/>
                          <a:pt x="28" y="112"/>
                          <a:pt x="23" y="126"/>
                        </a:cubicBezTo>
                        <a:cubicBezTo>
                          <a:pt x="22" y="128"/>
                          <a:pt x="21" y="132"/>
                          <a:pt x="21" y="132"/>
                        </a:cubicBezTo>
                        <a:cubicBezTo>
                          <a:pt x="23" y="133"/>
                          <a:pt x="26" y="132"/>
                          <a:pt x="27" y="134"/>
                        </a:cubicBezTo>
                        <a:cubicBezTo>
                          <a:pt x="29" y="137"/>
                          <a:pt x="31" y="146"/>
                          <a:pt x="31" y="146"/>
                        </a:cubicBezTo>
                        <a:cubicBezTo>
                          <a:pt x="27" y="165"/>
                          <a:pt x="23" y="155"/>
                          <a:pt x="13" y="148"/>
                        </a:cubicBezTo>
                        <a:cubicBezTo>
                          <a:pt x="11" y="152"/>
                          <a:pt x="11" y="160"/>
                          <a:pt x="7" y="160"/>
                        </a:cubicBezTo>
                        <a:cubicBezTo>
                          <a:pt x="5" y="160"/>
                          <a:pt x="4" y="156"/>
                          <a:pt x="3" y="154"/>
                        </a:cubicBezTo>
                        <a:cubicBezTo>
                          <a:pt x="3" y="153"/>
                          <a:pt x="4" y="155"/>
                          <a:pt x="5" y="156"/>
                        </a:cubicBezTo>
                        <a:close/>
                      </a:path>
                    </a:pathLst>
                  </a:custGeom>
                  <a:solidFill>
                    <a:schemeClr val="folHlink"/>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sz="5973" dirty="0"/>
                  </a:p>
                </p:txBody>
              </p:sp>
              <p:sp>
                <p:nvSpPr>
                  <p:cNvPr id="1166" name="Freeform 48"/>
                  <p:cNvSpPr>
                    <a:spLocks/>
                  </p:cNvSpPr>
                  <p:nvPr/>
                </p:nvSpPr>
                <p:spPr bwMode="ltGray">
                  <a:xfrm>
                    <a:off x="2031" y="287"/>
                    <a:ext cx="59" cy="34"/>
                  </a:xfrm>
                  <a:custGeom>
                    <a:avLst/>
                    <a:gdLst>
                      <a:gd name="T0" fmla="*/ 26 w 138"/>
                      <a:gd name="T1" fmla="*/ 61 h 103"/>
                      <a:gd name="T2" fmla="*/ 30 w 138"/>
                      <a:gd name="T3" fmla="*/ 43 h 103"/>
                      <a:gd name="T4" fmla="*/ 50 w 138"/>
                      <a:gd name="T5" fmla="*/ 33 h 103"/>
                      <a:gd name="T6" fmla="*/ 54 w 138"/>
                      <a:gd name="T7" fmla="*/ 45 h 103"/>
                      <a:gd name="T8" fmla="*/ 66 w 138"/>
                      <a:gd name="T9" fmla="*/ 49 h 103"/>
                      <a:gd name="T10" fmla="*/ 80 w 138"/>
                      <a:gd name="T11" fmla="*/ 55 h 103"/>
                      <a:gd name="T12" fmla="*/ 116 w 138"/>
                      <a:gd name="T13" fmla="*/ 33 h 103"/>
                      <a:gd name="T14" fmla="*/ 130 w 138"/>
                      <a:gd name="T15" fmla="*/ 17 h 103"/>
                      <a:gd name="T16" fmla="*/ 138 w 138"/>
                      <a:gd name="T17" fmla="*/ 11 h 103"/>
                      <a:gd name="T18" fmla="*/ 106 w 138"/>
                      <a:gd name="T19" fmla="*/ 49 h 103"/>
                      <a:gd name="T20" fmla="*/ 84 w 138"/>
                      <a:gd name="T21" fmla="*/ 67 h 103"/>
                      <a:gd name="T22" fmla="*/ 66 w 138"/>
                      <a:gd name="T23" fmla="*/ 81 h 103"/>
                      <a:gd name="T24" fmla="*/ 48 w 138"/>
                      <a:gd name="T25" fmla="*/ 103 h 103"/>
                      <a:gd name="T26" fmla="*/ 26 w 138"/>
                      <a:gd name="T27" fmla="*/ 89 h 103"/>
                      <a:gd name="T28" fmla="*/ 20 w 138"/>
                      <a:gd name="T29" fmla="*/ 87 h 103"/>
                      <a:gd name="T30" fmla="*/ 22 w 138"/>
                      <a:gd name="T31" fmla="*/ 97 h 103"/>
                      <a:gd name="T32" fmla="*/ 0 w 138"/>
                      <a:gd name="T33" fmla="*/ 97 h 103"/>
                      <a:gd name="T34" fmla="*/ 10 w 138"/>
                      <a:gd name="T35" fmla="*/ 79 h 103"/>
                      <a:gd name="T36" fmla="*/ 26 w 138"/>
                      <a:gd name="T37" fmla="*/ 61 h 10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38" h="103">
                        <a:moveTo>
                          <a:pt x="26" y="61"/>
                        </a:moveTo>
                        <a:cubicBezTo>
                          <a:pt x="29" y="53"/>
                          <a:pt x="33" y="51"/>
                          <a:pt x="30" y="43"/>
                        </a:cubicBezTo>
                        <a:cubicBezTo>
                          <a:pt x="33" y="27"/>
                          <a:pt x="37" y="24"/>
                          <a:pt x="50" y="33"/>
                        </a:cubicBezTo>
                        <a:cubicBezTo>
                          <a:pt x="51" y="37"/>
                          <a:pt x="53" y="41"/>
                          <a:pt x="54" y="45"/>
                        </a:cubicBezTo>
                        <a:cubicBezTo>
                          <a:pt x="55" y="49"/>
                          <a:pt x="66" y="49"/>
                          <a:pt x="66" y="49"/>
                        </a:cubicBezTo>
                        <a:cubicBezTo>
                          <a:pt x="75" y="43"/>
                          <a:pt x="77" y="45"/>
                          <a:pt x="80" y="55"/>
                        </a:cubicBezTo>
                        <a:cubicBezTo>
                          <a:pt x="92" y="47"/>
                          <a:pt x="101" y="37"/>
                          <a:pt x="116" y="33"/>
                        </a:cubicBezTo>
                        <a:cubicBezTo>
                          <a:pt x="125" y="19"/>
                          <a:pt x="120" y="24"/>
                          <a:pt x="130" y="17"/>
                        </a:cubicBezTo>
                        <a:cubicBezTo>
                          <a:pt x="134" y="11"/>
                          <a:pt x="134" y="0"/>
                          <a:pt x="138" y="11"/>
                        </a:cubicBezTo>
                        <a:cubicBezTo>
                          <a:pt x="135" y="31"/>
                          <a:pt x="126" y="45"/>
                          <a:pt x="106" y="49"/>
                        </a:cubicBezTo>
                        <a:cubicBezTo>
                          <a:pt x="97" y="55"/>
                          <a:pt x="93" y="61"/>
                          <a:pt x="84" y="67"/>
                        </a:cubicBezTo>
                        <a:cubicBezTo>
                          <a:pt x="80" y="79"/>
                          <a:pt x="79" y="79"/>
                          <a:pt x="66" y="81"/>
                        </a:cubicBezTo>
                        <a:cubicBezTo>
                          <a:pt x="60" y="90"/>
                          <a:pt x="57" y="97"/>
                          <a:pt x="48" y="103"/>
                        </a:cubicBezTo>
                        <a:cubicBezTo>
                          <a:pt x="42" y="94"/>
                          <a:pt x="37" y="93"/>
                          <a:pt x="26" y="89"/>
                        </a:cubicBezTo>
                        <a:cubicBezTo>
                          <a:pt x="24" y="88"/>
                          <a:pt x="20" y="87"/>
                          <a:pt x="20" y="87"/>
                        </a:cubicBezTo>
                        <a:cubicBezTo>
                          <a:pt x="10" y="90"/>
                          <a:pt x="14" y="94"/>
                          <a:pt x="22" y="97"/>
                        </a:cubicBezTo>
                        <a:cubicBezTo>
                          <a:pt x="14" y="103"/>
                          <a:pt x="9" y="100"/>
                          <a:pt x="0" y="97"/>
                        </a:cubicBezTo>
                        <a:cubicBezTo>
                          <a:pt x="2" y="87"/>
                          <a:pt x="1" y="82"/>
                          <a:pt x="10" y="79"/>
                        </a:cubicBezTo>
                        <a:cubicBezTo>
                          <a:pt x="15" y="63"/>
                          <a:pt x="14" y="69"/>
                          <a:pt x="26" y="61"/>
                        </a:cubicBezTo>
                        <a:close/>
                      </a:path>
                    </a:pathLst>
                  </a:custGeom>
                  <a:solidFill>
                    <a:schemeClr val="folHlink"/>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sz="5973" dirty="0"/>
                  </a:p>
                </p:txBody>
              </p:sp>
              <p:sp>
                <p:nvSpPr>
                  <p:cNvPr id="1167" name="Freeform 49"/>
                  <p:cNvSpPr>
                    <a:spLocks/>
                  </p:cNvSpPr>
                  <p:nvPr/>
                </p:nvSpPr>
                <p:spPr bwMode="ltGray">
                  <a:xfrm>
                    <a:off x="1968" y="319"/>
                    <a:ext cx="80" cy="72"/>
                  </a:xfrm>
                  <a:custGeom>
                    <a:avLst/>
                    <a:gdLst>
                      <a:gd name="T0" fmla="*/ 158 w 188"/>
                      <a:gd name="T1" fmla="*/ 24 h 214"/>
                      <a:gd name="T2" fmla="*/ 160 w 188"/>
                      <a:gd name="T3" fmla="*/ 6 h 214"/>
                      <a:gd name="T4" fmla="*/ 170 w 188"/>
                      <a:gd name="T5" fmla="*/ 0 h 214"/>
                      <a:gd name="T6" fmla="*/ 182 w 188"/>
                      <a:gd name="T7" fmla="*/ 24 h 214"/>
                      <a:gd name="T8" fmla="*/ 188 w 188"/>
                      <a:gd name="T9" fmla="*/ 42 h 214"/>
                      <a:gd name="T10" fmla="*/ 178 w 188"/>
                      <a:gd name="T11" fmla="*/ 58 h 214"/>
                      <a:gd name="T12" fmla="*/ 170 w 188"/>
                      <a:gd name="T13" fmla="*/ 76 h 214"/>
                      <a:gd name="T14" fmla="*/ 162 w 188"/>
                      <a:gd name="T15" fmla="*/ 126 h 214"/>
                      <a:gd name="T16" fmla="*/ 144 w 188"/>
                      <a:gd name="T17" fmla="*/ 136 h 214"/>
                      <a:gd name="T18" fmla="*/ 120 w 188"/>
                      <a:gd name="T19" fmla="*/ 138 h 214"/>
                      <a:gd name="T20" fmla="*/ 112 w 188"/>
                      <a:gd name="T21" fmla="*/ 124 h 214"/>
                      <a:gd name="T22" fmla="*/ 102 w 188"/>
                      <a:gd name="T23" fmla="*/ 146 h 214"/>
                      <a:gd name="T24" fmla="*/ 90 w 188"/>
                      <a:gd name="T25" fmla="*/ 150 h 214"/>
                      <a:gd name="T26" fmla="*/ 80 w 188"/>
                      <a:gd name="T27" fmla="*/ 132 h 214"/>
                      <a:gd name="T28" fmla="*/ 58 w 188"/>
                      <a:gd name="T29" fmla="*/ 144 h 214"/>
                      <a:gd name="T30" fmla="*/ 76 w 188"/>
                      <a:gd name="T31" fmla="*/ 142 h 214"/>
                      <a:gd name="T32" fmla="*/ 78 w 188"/>
                      <a:gd name="T33" fmla="*/ 160 h 214"/>
                      <a:gd name="T34" fmla="*/ 58 w 188"/>
                      <a:gd name="T35" fmla="*/ 166 h 214"/>
                      <a:gd name="T36" fmla="*/ 34 w 188"/>
                      <a:gd name="T37" fmla="*/ 166 h 214"/>
                      <a:gd name="T38" fmla="*/ 36 w 188"/>
                      <a:gd name="T39" fmla="*/ 154 h 214"/>
                      <a:gd name="T40" fmla="*/ 46 w 188"/>
                      <a:gd name="T41" fmla="*/ 144 h 214"/>
                      <a:gd name="T42" fmla="*/ 34 w 188"/>
                      <a:gd name="T43" fmla="*/ 148 h 214"/>
                      <a:gd name="T44" fmla="*/ 26 w 188"/>
                      <a:gd name="T45" fmla="*/ 166 h 214"/>
                      <a:gd name="T46" fmla="*/ 30 w 188"/>
                      <a:gd name="T47" fmla="*/ 190 h 214"/>
                      <a:gd name="T48" fmla="*/ 14 w 188"/>
                      <a:gd name="T49" fmla="*/ 200 h 214"/>
                      <a:gd name="T50" fmla="*/ 0 w 188"/>
                      <a:gd name="T51" fmla="*/ 214 h 214"/>
                      <a:gd name="T52" fmla="*/ 8 w 188"/>
                      <a:gd name="T53" fmla="*/ 188 h 214"/>
                      <a:gd name="T54" fmla="*/ 0 w 188"/>
                      <a:gd name="T55" fmla="*/ 164 h 214"/>
                      <a:gd name="T56" fmla="*/ 14 w 188"/>
                      <a:gd name="T57" fmla="*/ 152 h 214"/>
                      <a:gd name="T58" fmla="*/ 32 w 188"/>
                      <a:gd name="T59" fmla="*/ 134 h 214"/>
                      <a:gd name="T60" fmla="*/ 44 w 188"/>
                      <a:gd name="T61" fmla="*/ 118 h 214"/>
                      <a:gd name="T62" fmla="*/ 72 w 188"/>
                      <a:gd name="T63" fmla="*/ 116 h 214"/>
                      <a:gd name="T64" fmla="*/ 84 w 188"/>
                      <a:gd name="T65" fmla="*/ 112 h 214"/>
                      <a:gd name="T66" fmla="*/ 114 w 188"/>
                      <a:gd name="T67" fmla="*/ 78 h 214"/>
                      <a:gd name="T68" fmla="*/ 120 w 188"/>
                      <a:gd name="T69" fmla="*/ 92 h 214"/>
                      <a:gd name="T70" fmla="*/ 132 w 188"/>
                      <a:gd name="T71" fmla="*/ 76 h 214"/>
                      <a:gd name="T72" fmla="*/ 150 w 188"/>
                      <a:gd name="T73" fmla="*/ 54 h 214"/>
                      <a:gd name="T74" fmla="*/ 154 w 188"/>
                      <a:gd name="T75" fmla="*/ 42 h 214"/>
                      <a:gd name="T76" fmla="*/ 148 w 188"/>
                      <a:gd name="T77" fmla="*/ 38 h 214"/>
                      <a:gd name="T78" fmla="*/ 152 w 188"/>
                      <a:gd name="T79" fmla="*/ 32 h 214"/>
                      <a:gd name="T80" fmla="*/ 158 w 188"/>
                      <a:gd name="T81" fmla="*/ 24 h 21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88" h="214">
                        <a:moveTo>
                          <a:pt x="158" y="24"/>
                        </a:moveTo>
                        <a:cubicBezTo>
                          <a:pt x="156" y="18"/>
                          <a:pt x="160" y="6"/>
                          <a:pt x="160" y="6"/>
                        </a:cubicBezTo>
                        <a:cubicBezTo>
                          <a:pt x="167" y="16"/>
                          <a:pt x="167" y="8"/>
                          <a:pt x="170" y="0"/>
                        </a:cubicBezTo>
                        <a:cubicBezTo>
                          <a:pt x="181" y="4"/>
                          <a:pt x="179" y="14"/>
                          <a:pt x="182" y="24"/>
                        </a:cubicBezTo>
                        <a:cubicBezTo>
                          <a:pt x="184" y="30"/>
                          <a:pt x="188" y="42"/>
                          <a:pt x="188" y="42"/>
                        </a:cubicBezTo>
                        <a:cubicBezTo>
                          <a:pt x="183" y="56"/>
                          <a:pt x="188" y="52"/>
                          <a:pt x="178" y="58"/>
                        </a:cubicBezTo>
                        <a:cubicBezTo>
                          <a:pt x="174" y="63"/>
                          <a:pt x="170" y="76"/>
                          <a:pt x="170" y="76"/>
                        </a:cubicBezTo>
                        <a:cubicBezTo>
                          <a:pt x="169" y="100"/>
                          <a:pt x="173" y="110"/>
                          <a:pt x="162" y="126"/>
                        </a:cubicBezTo>
                        <a:cubicBezTo>
                          <a:pt x="150" y="118"/>
                          <a:pt x="155" y="132"/>
                          <a:pt x="144" y="136"/>
                        </a:cubicBezTo>
                        <a:cubicBezTo>
                          <a:pt x="135" y="134"/>
                          <a:pt x="129" y="135"/>
                          <a:pt x="120" y="138"/>
                        </a:cubicBezTo>
                        <a:cubicBezTo>
                          <a:pt x="114" y="129"/>
                          <a:pt x="122" y="127"/>
                          <a:pt x="112" y="124"/>
                        </a:cubicBezTo>
                        <a:cubicBezTo>
                          <a:pt x="108" y="130"/>
                          <a:pt x="108" y="142"/>
                          <a:pt x="102" y="146"/>
                        </a:cubicBezTo>
                        <a:cubicBezTo>
                          <a:pt x="98" y="148"/>
                          <a:pt x="90" y="150"/>
                          <a:pt x="90" y="150"/>
                        </a:cubicBezTo>
                        <a:cubicBezTo>
                          <a:pt x="87" y="141"/>
                          <a:pt x="89" y="135"/>
                          <a:pt x="80" y="132"/>
                        </a:cubicBezTo>
                        <a:cubicBezTo>
                          <a:pt x="68" y="134"/>
                          <a:pt x="65" y="134"/>
                          <a:pt x="58" y="144"/>
                        </a:cubicBezTo>
                        <a:cubicBezTo>
                          <a:pt x="66" y="150"/>
                          <a:pt x="68" y="147"/>
                          <a:pt x="76" y="142"/>
                        </a:cubicBezTo>
                        <a:cubicBezTo>
                          <a:pt x="81" y="146"/>
                          <a:pt x="85" y="155"/>
                          <a:pt x="78" y="160"/>
                        </a:cubicBezTo>
                        <a:cubicBezTo>
                          <a:pt x="75" y="162"/>
                          <a:pt x="62" y="165"/>
                          <a:pt x="58" y="166"/>
                        </a:cubicBezTo>
                        <a:cubicBezTo>
                          <a:pt x="48" y="173"/>
                          <a:pt x="44" y="173"/>
                          <a:pt x="34" y="166"/>
                        </a:cubicBezTo>
                        <a:cubicBezTo>
                          <a:pt x="35" y="162"/>
                          <a:pt x="34" y="158"/>
                          <a:pt x="36" y="154"/>
                        </a:cubicBezTo>
                        <a:cubicBezTo>
                          <a:pt x="38" y="150"/>
                          <a:pt x="55" y="146"/>
                          <a:pt x="46" y="144"/>
                        </a:cubicBezTo>
                        <a:cubicBezTo>
                          <a:pt x="42" y="143"/>
                          <a:pt x="34" y="148"/>
                          <a:pt x="34" y="148"/>
                        </a:cubicBezTo>
                        <a:cubicBezTo>
                          <a:pt x="32" y="155"/>
                          <a:pt x="28" y="159"/>
                          <a:pt x="26" y="166"/>
                        </a:cubicBezTo>
                        <a:cubicBezTo>
                          <a:pt x="36" y="182"/>
                          <a:pt x="36" y="173"/>
                          <a:pt x="30" y="190"/>
                        </a:cubicBezTo>
                        <a:cubicBezTo>
                          <a:pt x="28" y="196"/>
                          <a:pt x="14" y="200"/>
                          <a:pt x="14" y="200"/>
                        </a:cubicBezTo>
                        <a:cubicBezTo>
                          <a:pt x="5" y="214"/>
                          <a:pt x="11" y="210"/>
                          <a:pt x="0" y="214"/>
                        </a:cubicBezTo>
                        <a:cubicBezTo>
                          <a:pt x="2" y="202"/>
                          <a:pt x="5" y="198"/>
                          <a:pt x="8" y="188"/>
                        </a:cubicBezTo>
                        <a:cubicBezTo>
                          <a:pt x="6" y="178"/>
                          <a:pt x="3" y="173"/>
                          <a:pt x="0" y="164"/>
                        </a:cubicBezTo>
                        <a:cubicBezTo>
                          <a:pt x="3" y="156"/>
                          <a:pt x="7" y="157"/>
                          <a:pt x="14" y="152"/>
                        </a:cubicBezTo>
                        <a:cubicBezTo>
                          <a:pt x="18" y="141"/>
                          <a:pt x="23" y="140"/>
                          <a:pt x="32" y="134"/>
                        </a:cubicBezTo>
                        <a:cubicBezTo>
                          <a:pt x="37" y="127"/>
                          <a:pt x="37" y="123"/>
                          <a:pt x="44" y="118"/>
                        </a:cubicBezTo>
                        <a:cubicBezTo>
                          <a:pt x="64" y="121"/>
                          <a:pt x="55" y="122"/>
                          <a:pt x="72" y="116"/>
                        </a:cubicBezTo>
                        <a:cubicBezTo>
                          <a:pt x="76" y="115"/>
                          <a:pt x="84" y="112"/>
                          <a:pt x="84" y="112"/>
                        </a:cubicBezTo>
                        <a:cubicBezTo>
                          <a:pt x="105" y="119"/>
                          <a:pt x="97" y="84"/>
                          <a:pt x="114" y="78"/>
                        </a:cubicBezTo>
                        <a:cubicBezTo>
                          <a:pt x="117" y="87"/>
                          <a:pt x="110" y="89"/>
                          <a:pt x="120" y="92"/>
                        </a:cubicBezTo>
                        <a:cubicBezTo>
                          <a:pt x="125" y="85"/>
                          <a:pt x="125" y="81"/>
                          <a:pt x="132" y="76"/>
                        </a:cubicBezTo>
                        <a:cubicBezTo>
                          <a:pt x="138" y="68"/>
                          <a:pt x="146" y="65"/>
                          <a:pt x="150" y="54"/>
                        </a:cubicBezTo>
                        <a:cubicBezTo>
                          <a:pt x="151" y="50"/>
                          <a:pt x="154" y="42"/>
                          <a:pt x="154" y="42"/>
                        </a:cubicBezTo>
                        <a:cubicBezTo>
                          <a:pt x="152" y="41"/>
                          <a:pt x="148" y="40"/>
                          <a:pt x="148" y="38"/>
                        </a:cubicBezTo>
                        <a:cubicBezTo>
                          <a:pt x="148" y="36"/>
                          <a:pt x="161" y="33"/>
                          <a:pt x="152" y="32"/>
                        </a:cubicBezTo>
                        <a:lnTo>
                          <a:pt x="158" y="24"/>
                        </a:lnTo>
                        <a:close/>
                      </a:path>
                    </a:pathLst>
                  </a:custGeom>
                  <a:solidFill>
                    <a:schemeClr val="folHlink"/>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sz="5973" dirty="0"/>
                  </a:p>
                </p:txBody>
              </p:sp>
              <p:sp>
                <p:nvSpPr>
                  <p:cNvPr id="1168" name="Freeform 50"/>
                  <p:cNvSpPr>
                    <a:spLocks/>
                  </p:cNvSpPr>
                  <p:nvPr/>
                </p:nvSpPr>
                <p:spPr bwMode="ltGray">
                  <a:xfrm>
                    <a:off x="2021" y="340"/>
                    <a:ext cx="6" cy="4"/>
                  </a:xfrm>
                  <a:custGeom>
                    <a:avLst/>
                    <a:gdLst>
                      <a:gd name="T0" fmla="*/ 0 w 13"/>
                      <a:gd name="T1" fmla="*/ 9 h 13"/>
                      <a:gd name="T2" fmla="*/ 4 w 13"/>
                      <a:gd name="T3" fmla="*/ 13 h 13"/>
                      <a:gd name="T4" fmla="*/ 0 w 13"/>
                      <a:gd name="T5" fmla="*/ 9 h 13"/>
                      <a:gd name="T6" fmla="*/ 0 60000 65536"/>
                      <a:gd name="T7" fmla="*/ 0 60000 65536"/>
                      <a:gd name="T8" fmla="*/ 0 60000 65536"/>
                    </a:gdLst>
                    <a:ahLst/>
                    <a:cxnLst>
                      <a:cxn ang="T6">
                        <a:pos x="T0" y="T1"/>
                      </a:cxn>
                      <a:cxn ang="T7">
                        <a:pos x="T2" y="T3"/>
                      </a:cxn>
                      <a:cxn ang="T8">
                        <a:pos x="T4" y="T5"/>
                      </a:cxn>
                    </a:cxnLst>
                    <a:rect l="0" t="0" r="r" b="b"/>
                    <a:pathLst>
                      <a:path w="13" h="13">
                        <a:moveTo>
                          <a:pt x="0" y="9"/>
                        </a:moveTo>
                        <a:cubicBezTo>
                          <a:pt x="6" y="0"/>
                          <a:pt x="13" y="7"/>
                          <a:pt x="4" y="13"/>
                        </a:cubicBezTo>
                        <a:cubicBezTo>
                          <a:pt x="0" y="6"/>
                          <a:pt x="0" y="5"/>
                          <a:pt x="0" y="9"/>
                        </a:cubicBezTo>
                        <a:close/>
                      </a:path>
                    </a:pathLst>
                  </a:custGeom>
                  <a:solidFill>
                    <a:schemeClr val="folHlink"/>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sz="5973" dirty="0"/>
                  </a:p>
                </p:txBody>
              </p:sp>
              <p:sp>
                <p:nvSpPr>
                  <p:cNvPr id="1169" name="Freeform 51"/>
                  <p:cNvSpPr>
                    <a:spLocks/>
                  </p:cNvSpPr>
                  <p:nvPr/>
                </p:nvSpPr>
                <p:spPr bwMode="ltGray">
                  <a:xfrm>
                    <a:off x="1573" y="389"/>
                    <a:ext cx="347" cy="189"/>
                  </a:xfrm>
                  <a:custGeom>
                    <a:avLst/>
                    <a:gdLst>
                      <a:gd name="T0" fmla="*/ 812 w 812"/>
                      <a:gd name="T1" fmla="*/ 26 h 564"/>
                      <a:gd name="T2" fmla="*/ 778 w 812"/>
                      <a:gd name="T3" fmla="*/ 78 h 564"/>
                      <a:gd name="T4" fmla="*/ 748 w 812"/>
                      <a:gd name="T5" fmla="*/ 122 h 564"/>
                      <a:gd name="T6" fmla="*/ 722 w 812"/>
                      <a:gd name="T7" fmla="*/ 142 h 564"/>
                      <a:gd name="T8" fmla="*/ 634 w 812"/>
                      <a:gd name="T9" fmla="*/ 180 h 564"/>
                      <a:gd name="T10" fmla="*/ 632 w 812"/>
                      <a:gd name="T11" fmla="*/ 210 h 564"/>
                      <a:gd name="T12" fmla="*/ 604 w 812"/>
                      <a:gd name="T13" fmla="*/ 230 h 564"/>
                      <a:gd name="T14" fmla="*/ 620 w 812"/>
                      <a:gd name="T15" fmla="*/ 178 h 564"/>
                      <a:gd name="T16" fmla="*/ 576 w 812"/>
                      <a:gd name="T17" fmla="*/ 188 h 564"/>
                      <a:gd name="T18" fmla="*/ 556 w 812"/>
                      <a:gd name="T19" fmla="*/ 218 h 564"/>
                      <a:gd name="T20" fmla="*/ 596 w 812"/>
                      <a:gd name="T21" fmla="*/ 280 h 564"/>
                      <a:gd name="T22" fmla="*/ 594 w 812"/>
                      <a:gd name="T23" fmla="*/ 368 h 564"/>
                      <a:gd name="T24" fmla="*/ 542 w 812"/>
                      <a:gd name="T25" fmla="*/ 406 h 564"/>
                      <a:gd name="T26" fmla="*/ 522 w 812"/>
                      <a:gd name="T27" fmla="*/ 386 h 564"/>
                      <a:gd name="T28" fmla="*/ 482 w 812"/>
                      <a:gd name="T29" fmla="*/ 348 h 564"/>
                      <a:gd name="T30" fmla="*/ 462 w 812"/>
                      <a:gd name="T31" fmla="*/ 348 h 564"/>
                      <a:gd name="T32" fmla="*/ 450 w 812"/>
                      <a:gd name="T33" fmla="*/ 394 h 564"/>
                      <a:gd name="T34" fmla="*/ 500 w 812"/>
                      <a:gd name="T35" fmla="*/ 464 h 564"/>
                      <a:gd name="T36" fmla="*/ 510 w 812"/>
                      <a:gd name="T37" fmla="*/ 524 h 564"/>
                      <a:gd name="T38" fmla="*/ 526 w 812"/>
                      <a:gd name="T39" fmla="*/ 560 h 564"/>
                      <a:gd name="T40" fmla="*/ 492 w 812"/>
                      <a:gd name="T41" fmla="*/ 544 h 564"/>
                      <a:gd name="T42" fmla="*/ 470 w 812"/>
                      <a:gd name="T43" fmla="*/ 518 h 564"/>
                      <a:gd name="T44" fmla="*/ 422 w 812"/>
                      <a:gd name="T45" fmla="*/ 424 h 564"/>
                      <a:gd name="T46" fmla="*/ 426 w 812"/>
                      <a:gd name="T47" fmla="*/ 310 h 564"/>
                      <a:gd name="T48" fmla="*/ 422 w 812"/>
                      <a:gd name="T49" fmla="*/ 268 h 564"/>
                      <a:gd name="T50" fmla="*/ 412 w 812"/>
                      <a:gd name="T51" fmla="*/ 276 h 564"/>
                      <a:gd name="T52" fmla="*/ 386 w 812"/>
                      <a:gd name="T53" fmla="*/ 266 h 564"/>
                      <a:gd name="T54" fmla="*/ 360 w 812"/>
                      <a:gd name="T55" fmla="*/ 170 h 564"/>
                      <a:gd name="T56" fmla="*/ 330 w 812"/>
                      <a:gd name="T57" fmla="*/ 166 h 564"/>
                      <a:gd name="T58" fmla="*/ 288 w 812"/>
                      <a:gd name="T59" fmla="*/ 172 h 564"/>
                      <a:gd name="T60" fmla="*/ 242 w 812"/>
                      <a:gd name="T61" fmla="*/ 232 h 564"/>
                      <a:gd name="T62" fmla="*/ 196 w 812"/>
                      <a:gd name="T63" fmla="*/ 268 h 564"/>
                      <a:gd name="T64" fmla="*/ 184 w 812"/>
                      <a:gd name="T65" fmla="*/ 274 h 564"/>
                      <a:gd name="T66" fmla="*/ 160 w 812"/>
                      <a:gd name="T67" fmla="*/ 328 h 564"/>
                      <a:gd name="T68" fmla="*/ 152 w 812"/>
                      <a:gd name="T69" fmla="*/ 354 h 564"/>
                      <a:gd name="T70" fmla="*/ 128 w 812"/>
                      <a:gd name="T71" fmla="*/ 404 h 564"/>
                      <a:gd name="T72" fmla="*/ 94 w 812"/>
                      <a:gd name="T73" fmla="*/ 392 h 564"/>
                      <a:gd name="T74" fmla="*/ 66 w 812"/>
                      <a:gd name="T75" fmla="*/ 258 h 564"/>
                      <a:gd name="T76" fmla="*/ 72 w 812"/>
                      <a:gd name="T77" fmla="*/ 156 h 564"/>
                      <a:gd name="T78" fmla="*/ 44 w 812"/>
                      <a:gd name="T79" fmla="*/ 180 h 564"/>
                      <a:gd name="T80" fmla="*/ 20 w 812"/>
                      <a:gd name="T81" fmla="*/ 150 h 564"/>
                      <a:gd name="T82" fmla="*/ 24 w 812"/>
                      <a:gd name="T83" fmla="*/ 138 h 564"/>
                      <a:gd name="T84" fmla="*/ 0 w 812"/>
                      <a:gd name="T85" fmla="*/ 92 h 564"/>
                      <a:gd name="T86" fmla="*/ 798 w 812"/>
                      <a:gd name="T87" fmla="*/ 6 h 56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812" h="564">
                        <a:moveTo>
                          <a:pt x="798" y="6"/>
                        </a:moveTo>
                        <a:cubicBezTo>
                          <a:pt x="801" y="15"/>
                          <a:pt x="809" y="16"/>
                          <a:pt x="812" y="26"/>
                        </a:cubicBezTo>
                        <a:cubicBezTo>
                          <a:pt x="809" y="36"/>
                          <a:pt x="801" y="41"/>
                          <a:pt x="796" y="50"/>
                        </a:cubicBezTo>
                        <a:cubicBezTo>
                          <a:pt x="791" y="61"/>
                          <a:pt x="788" y="71"/>
                          <a:pt x="778" y="78"/>
                        </a:cubicBezTo>
                        <a:cubicBezTo>
                          <a:pt x="773" y="85"/>
                          <a:pt x="771" y="88"/>
                          <a:pt x="774" y="96"/>
                        </a:cubicBezTo>
                        <a:cubicBezTo>
                          <a:pt x="767" y="107"/>
                          <a:pt x="758" y="114"/>
                          <a:pt x="748" y="122"/>
                        </a:cubicBezTo>
                        <a:cubicBezTo>
                          <a:pt x="744" y="125"/>
                          <a:pt x="736" y="130"/>
                          <a:pt x="736" y="130"/>
                        </a:cubicBezTo>
                        <a:cubicBezTo>
                          <a:pt x="740" y="141"/>
                          <a:pt x="731" y="140"/>
                          <a:pt x="722" y="142"/>
                        </a:cubicBezTo>
                        <a:cubicBezTo>
                          <a:pt x="716" y="148"/>
                          <a:pt x="712" y="151"/>
                          <a:pt x="704" y="154"/>
                        </a:cubicBezTo>
                        <a:cubicBezTo>
                          <a:pt x="686" y="150"/>
                          <a:pt x="650" y="169"/>
                          <a:pt x="634" y="180"/>
                        </a:cubicBezTo>
                        <a:cubicBezTo>
                          <a:pt x="636" y="189"/>
                          <a:pt x="631" y="193"/>
                          <a:pt x="640" y="196"/>
                        </a:cubicBezTo>
                        <a:cubicBezTo>
                          <a:pt x="643" y="205"/>
                          <a:pt x="640" y="207"/>
                          <a:pt x="632" y="210"/>
                        </a:cubicBezTo>
                        <a:cubicBezTo>
                          <a:pt x="626" y="219"/>
                          <a:pt x="623" y="226"/>
                          <a:pt x="614" y="232"/>
                        </a:cubicBezTo>
                        <a:cubicBezTo>
                          <a:pt x="611" y="231"/>
                          <a:pt x="606" y="233"/>
                          <a:pt x="604" y="230"/>
                        </a:cubicBezTo>
                        <a:cubicBezTo>
                          <a:pt x="599" y="220"/>
                          <a:pt x="610" y="199"/>
                          <a:pt x="620" y="196"/>
                        </a:cubicBezTo>
                        <a:cubicBezTo>
                          <a:pt x="623" y="187"/>
                          <a:pt x="617" y="187"/>
                          <a:pt x="620" y="178"/>
                        </a:cubicBezTo>
                        <a:cubicBezTo>
                          <a:pt x="617" y="164"/>
                          <a:pt x="609" y="168"/>
                          <a:pt x="598" y="172"/>
                        </a:cubicBezTo>
                        <a:cubicBezTo>
                          <a:pt x="592" y="180"/>
                          <a:pt x="585" y="185"/>
                          <a:pt x="576" y="188"/>
                        </a:cubicBezTo>
                        <a:cubicBezTo>
                          <a:pt x="572" y="194"/>
                          <a:pt x="568" y="200"/>
                          <a:pt x="564" y="206"/>
                        </a:cubicBezTo>
                        <a:cubicBezTo>
                          <a:pt x="561" y="210"/>
                          <a:pt x="556" y="218"/>
                          <a:pt x="556" y="218"/>
                        </a:cubicBezTo>
                        <a:cubicBezTo>
                          <a:pt x="558" y="234"/>
                          <a:pt x="559" y="243"/>
                          <a:pt x="572" y="252"/>
                        </a:cubicBezTo>
                        <a:cubicBezTo>
                          <a:pt x="579" y="262"/>
                          <a:pt x="586" y="273"/>
                          <a:pt x="596" y="280"/>
                        </a:cubicBezTo>
                        <a:cubicBezTo>
                          <a:pt x="598" y="286"/>
                          <a:pt x="602" y="298"/>
                          <a:pt x="602" y="298"/>
                        </a:cubicBezTo>
                        <a:cubicBezTo>
                          <a:pt x="601" y="308"/>
                          <a:pt x="599" y="361"/>
                          <a:pt x="594" y="368"/>
                        </a:cubicBezTo>
                        <a:cubicBezTo>
                          <a:pt x="590" y="374"/>
                          <a:pt x="576" y="378"/>
                          <a:pt x="570" y="382"/>
                        </a:cubicBezTo>
                        <a:cubicBezTo>
                          <a:pt x="563" y="393"/>
                          <a:pt x="550" y="396"/>
                          <a:pt x="542" y="406"/>
                        </a:cubicBezTo>
                        <a:cubicBezTo>
                          <a:pt x="536" y="413"/>
                          <a:pt x="539" y="417"/>
                          <a:pt x="530" y="420"/>
                        </a:cubicBezTo>
                        <a:cubicBezTo>
                          <a:pt x="526" y="408"/>
                          <a:pt x="538" y="391"/>
                          <a:pt x="522" y="386"/>
                        </a:cubicBezTo>
                        <a:cubicBezTo>
                          <a:pt x="516" y="377"/>
                          <a:pt x="510" y="364"/>
                          <a:pt x="502" y="356"/>
                        </a:cubicBezTo>
                        <a:cubicBezTo>
                          <a:pt x="497" y="341"/>
                          <a:pt x="505" y="360"/>
                          <a:pt x="482" y="348"/>
                        </a:cubicBezTo>
                        <a:cubicBezTo>
                          <a:pt x="478" y="346"/>
                          <a:pt x="478" y="339"/>
                          <a:pt x="474" y="336"/>
                        </a:cubicBezTo>
                        <a:cubicBezTo>
                          <a:pt x="470" y="323"/>
                          <a:pt x="466" y="342"/>
                          <a:pt x="462" y="348"/>
                        </a:cubicBezTo>
                        <a:cubicBezTo>
                          <a:pt x="460" y="358"/>
                          <a:pt x="456" y="363"/>
                          <a:pt x="454" y="374"/>
                        </a:cubicBezTo>
                        <a:cubicBezTo>
                          <a:pt x="457" y="383"/>
                          <a:pt x="455" y="387"/>
                          <a:pt x="450" y="394"/>
                        </a:cubicBezTo>
                        <a:cubicBezTo>
                          <a:pt x="454" y="399"/>
                          <a:pt x="464" y="411"/>
                          <a:pt x="466" y="418"/>
                        </a:cubicBezTo>
                        <a:cubicBezTo>
                          <a:pt x="474" y="443"/>
                          <a:pt x="472" y="458"/>
                          <a:pt x="500" y="464"/>
                        </a:cubicBezTo>
                        <a:cubicBezTo>
                          <a:pt x="507" y="469"/>
                          <a:pt x="510" y="474"/>
                          <a:pt x="516" y="480"/>
                        </a:cubicBezTo>
                        <a:cubicBezTo>
                          <a:pt x="511" y="494"/>
                          <a:pt x="513" y="509"/>
                          <a:pt x="510" y="524"/>
                        </a:cubicBezTo>
                        <a:cubicBezTo>
                          <a:pt x="512" y="537"/>
                          <a:pt x="511" y="541"/>
                          <a:pt x="522" y="548"/>
                        </a:cubicBezTo>
                        <a:cubicBezTo>
                          <a:pt x="523" y="552"/>
                          <a:pt x="525" y="556"/>
                          <a:pt x="526" y="560"/>
                        </a:cubicBezTo>
                        <a:cubicBezTo>
                          <a:pt x="527" y="564"/>
                          <a:pt x="514" y="556"/>
                          <a:pt x="514" y="556"/>
                        </a:cubicBezTo>
                        <a:cubicBezTo>
                          <a:pt x="502" y="564"/>
                          <a:pt x="501" y="551"/>
                          <a:pt x="492" y="544"/>
                        </a:cubicBezTo>
                        <a:cubicBezTo>
                          <a:pt x="488" y="541"/>
                          <a:pt x="480" y="536"/>
                          <a:pt x="480" y="536"/>
                        </a:cubicBezTo>
                        <a:cubicBezTo>
                          <a:pt x="471" y="522"/>
                          <a:pt x="474" y="529"/>
                          <a:pt x="470" y="518"/>
                        </a:cubicBezTo>
                        <a:cubicBezTo>
                          <a:pt x="467" y="491"/>
                          <a:pt x="461" y="446"/>
                          <a:pt x="436" y="430"/>
                        </a:cubicBezTo>
                        <a:cubicBezTo>
                          <a:pt x="428" y="433"/>
                          <a:pt x="425" y="433"/>
                          <a:pt x="422" y="424"/>
                        </a:cubicBezTo>
                        <a:cubicBezTo>
                          <a:pt x="427" y="404"/>
                          <a:pt x="432" y="383"/>
                          <a:pt x="438" y="364"/>
                        </a:cubicBezTo>
                        <a:cubicBezTo>
                          <a:pt x="436" y="343"/>
                          <a:pt x="431" y="330"/>
                          <a:pt x="426" y="310"/>
                        </a:cubicBezTo>
                        <a:cubicBezTo>
                          <a:pt x="429" y="302"/>
                          <a:pt x="425" y="300"/>
                          <a:pt x="422" y="292"/>
                        </a:cubicBezTo>
                        <a:cubicBezTo>
                          <a:pt x="424" y="282"/>
                          <a:pt x="428" y="277"/>
                          <a:pt x="422" y="268"/>
                        </a:cubicBezTo>
                        <a:cubicBezTo>
                          <a:pt x="420" y="269"/>
                          <a:pt x="418" y="269"/>
                          <a:pt x="416" y="270"/>
                        </a:cubicBezTo>
                        <a:cubicBezTo>
                          <a:pt x="414" y="272"/>
                          <a:pt x="414" y="275"/>
                          <a:pt x="412" y="276"/>
                        </a:cubicBezTo>
                        <a:cubicBezTo>
                          <a:pt x="408" y="278"/>
                          <a:pt x="400" y="280"/>
                          <a:pt x="400" y="280"/>
                        </a:cubicBezTo>
                        <a:cubicBezTo>
                          <a:pt x="394" y="274"/>
                          <a:pt x="389" y="274"/>
                          <a:pt x="386" y="266"/>
                        </a:cubicBezTo>
                        <a:cubicBezTo>
                          <a:pt x="391" y="251"/>
                          <a:pt x="379" y="206"/>
                          <a:pt x="364" y="196"/>
                        </a:cubicBezTo>
                        <a:cubicBezTo>
                          <a:pt x="357" y="186"/>
                          <a:pt x="358" y="182"/>
                          <a:pt x="360" y="170"/>
                        </a:cubicBezTo>
                        <a:cubicBezTo>
                          <a:pt x="358" y="160"/>
                          <a:pt x="356" y="147"/>
                          <a:pt x="346" y="144"/>
                        </a:cubicBezTo>
                        <a:cubicBezTo>
                          <a:pt x="343" y="154"/>
                          <a:pt x="338" y="160"/>
                          <a:pt x="330" y="166"/>
                        </a:cubicBezTo>
                        <a:cubicBezTo>
                          <a:pt x="323" y="164"/>
                          <a:pt x="308" y="160"/>
                          <a:pt x="308" y="160"/>
                        </a:cubicBezTo>
                        <a:cubicBezTo>
                          <a:pt x="296" y="162"/>
                          <a:pt x="297" y="166"/>
                          <a:pt x="288" y="172"/>
                        </a:cubicBezTo>
                        <a:cubicBezTo>
                          <a:pt x="284" y="185"/>
                          <a:pt x="282" y="191"/>
                          <a:pt x="268" y="196"/>
                        </a:cubicBezTo>
                        <a:cubicBezTo>
                          <a:pt x="264" y="200"/>
                          <a:pt x="243" y="231"/>
                          <a:pt x="242" y="232"/>
                        </a:cubicBezTo>
                        <a:cubicBezTo>
                          <a:pt x="231" y="239"/>
                          <a:pt x="215" y="247"/>
                          <a:pt x="206" y="256"/>
                        </a:cubicBezTo>
                        <a:cubicBezTo>
                          <a:pt x="202" y="260"/>
                          <a:pt x="200" y="265"/>
                          <a:pt x="196" y="268"/>
                        </a:cubicBezTo>
                        <a:cubicBezTo>
                          <a:pt x="194" y="269"/>
                          <a:pt x="192" y="269"/>
                          <a:pt x="190" y="270"/>
                        </a:cubicBezTo>
                        <a:cubicBezTo>
                          <a:pt x="188" y="271"/>
                          <a:pt x="186" y="272"/>
                          <a:pt x="184" y="274"/>
                        </a:cubicBezTo>
                        <a:cubicBezTo>
                          <a:pt x="180" y="278"/>
                          <a:pt x="172" y="286"/>
                          <a:pt x="172" y="286"/>
                        </a:cubicBezTo>
                        <a:cubicBezTo>
                          <a:pt x="167" y="300"/>
                          <a:pt x="165" y="314"/>
                          <a:pt x="160" y="328"/>
                        </a:cubicBezTo>
                        <a:cubicBezTo>
                          <a:pt x="158" y="335"/>
                          <a:pt x="156" y="341"/>
                          <a:pt x="154" y="348"/>
                        </a:cubicBezTo>
                        <a:cubicBezTo>
                          <a:pt x="153" y="350"/>
                          <a:pt x="152" y="354"/>
                          <a:pt x="152" y="354"/>
                        </a:cubicBezTo>
                        <a:cubicBezTo>
                          <a:pt x="152" y="359"/>
                          <a:pt x="156" y="384"/>
                          <a:pt x="146" y="392"/>
                        </a:cubicBezTo>
                        <a:cubicBezTo>
                          <a:pt x="141" y="397"/>
                          <a:pt x="128" y="404"/>
                          <a:pt x="128" y="404"/>
                        </a:cubicBezTo>
                        <a:cubicBezTo>
                          <a:pt x="125" y="412"/>
                          <a:pt x="122" y="421"/>
                          <a:pt x="114" y="424"/>
                        </a:cubicBezTo>
                        <a:cubicBezTo>
                          <a:pt x="100" y="419"/>
                          <a:pt x="97" y="405"/>
                          <a:pt x="94" y="392"/>
                        </a:cubicBezTo>
                        <a:cubicBezTo>
                          <a:pt x="86" y="362"/>
                          <a:pt x="82" y="332"/>
                          <a:pt x="72" y="302"/>
                        </a:cubicBezTo>
                        <a:cubicBezTo>
                          <a:pt x="71" y="281"/>
                          <a:pt x="70" y="275"/>
                          <a:pt x="66" y="258"/>
                        </a:cubicBezTo>
                        <a:cubicBezTo>
                          <a:pt x="66" y="251"/>
                          <a:pt x="68" y="219"/>
                          <a:pt x="64" y="208"/>
                        </a:cubicBezTo>
                        <a:cubicBezTo>
                          <a:pt x="70" y="191"/>
                          <a:pt x="66" y="173"/>
                          <a:pt x="72" y="156"/>
                        </a:cubicBezTo>
                        <a:cubicBezTo>
                          <a:pt x="66" y="139"/>
                          <a:pt x="60" y="168"/>
                          <a:pt x="56" y="172"/>
                        </a:cubicBezTo>
                        <a:cubicBezTo>
                          <a:pt x="53" y="175"/>
                          <a:pt x="44" y="180"/>
                          <a:pt x="44" y="180"/>
                        </a:cubicBezTo>
                        <a:cubicBezTo>
                          <a:pt x="35" y="177"/>
                          <a:pt x="28" y="173"/>
                          <a:pt x="24" y="162"/>
                        </a:cubicBezTo>
                        <a:cubicBezTo>
                          <a:pt x="23" y="158"/>
                          <a:pt x="20" y="150"/>
                          <a:pt x="20" y="150"/>
                        </a:cubicBezTo>
                        <a:cubicBezTo>
                          <a:pt x="30" y="148"/>
                          <a:pt x="30" y="143"/>
                          <a:pt x="38" y="138"/>
                        </a:cubicBezTo>
                        <a:cubicBezTo>
                          <a:pt x="35" y="128"/>
                          <a:pt x="31" y="133"/>
                          <a:pt x="24" y="138"/>
                        </a:cubicBezTo>
                        <a:cubicBezTo>
                          <a:pt x="15" y="135"/>
                          <a:pt x="15" y="132"/>
                          <a:pt x="18" y="124"/>
                        </a:cubicBezTo>
                        <a:cubicBezTo>
                          <a:pt x="11" y="114"/>
                          <a:pt x="9" y="101"/>
                          <a:pt x="0" y="92"/>
                        </a:cubicBezTo>
                        <a:lnTo>
                          <a:pt x="76" y="0"/>
                        </a:lnTo>
                        <a:lnTo>
                          <a:pt x="798" y="6"/>
                        </a:lnTo>
                        <a:close/>
                      </a:path>
                    </a:pathLst>
                  </a:custGeom>
                  <a:solidFill>
                    <a:schemeClr val="folHlink"/>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sz="5973" dirty="0"/>
                  </a:p>
                </p:txBody>
              </p:sp>
              <p:sp>
                <p:nvSpPr>
                  <p:cNvPr id="1170" name="Freeform 52"/>
                  <p:cNvSpPr>
                    <a:spLocks/>
                  </p:cNvSpPr>
                  <p:nvPr/>
                </p:nvSpPr>
                <p:spPr bwMode="ltGray">
                  <a:xfrm>
                    <a:off x="1634" y="519"/>
                    <a:ext cx="19" cy="29"/>
                  </a:xfrm>
                  <a:custGeom>
                    <a:avLst/>
                    <a:gdLst>
                      <a:gd name="T0" fmla="*/ 7 w 43"/>
                      <a:gd name="T1" fmla="*/ 11 h 85"/>
                      <a:gd name="T2" fmla="*/ 17 w 43"/>
                      <a:gd name="T3" fmla="*/ 3 h 85"/>
                      <a:gd name="T4" fmla="*/ 37 w 43"/>
                      <a:gd name="T5" fmla="*/ 33 h 85"/>
                      <a:gd name="T6" fmla="*/ 19 w 43"/>
                      <a:gd name="T7" fmla="*/ 85 h 85"/>
                      <a:gd name="T8" fmla="*/ 1 w 43"/>
                      <a:gd name="T9" fmla="*/ 69 h 85"/>
                      <a:gd name="T10" fmla="*/ 7 w 43"/>
                      <a:gd name="T11" fmla="*/ 11 h 8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85">
                        <a:moveTo>
                          <a:pt x="7" y="11"/>
                        </a:moveTo>
                        <a:cubicBezTo>
                          <a:pt x="4" y="2"/>
                          <a:pt x="9" y="0"/>
                          <a:pt x="17" y="3"/>
                        </a:cubicBezTo>
                        <a:cubicBezTo>
                          <a:pt x="24" y="13"/>
                          <a:pt x="28" y="24"/>
                          <a:pt x="37" y="33"/>
                        </a:cubicBezTo>
                        <a:cubicBezTo>
                          <a:pt x="43" y="52"/>
                          <a:pt x="40" y="78"/>
                          <a:pt x="19" y="85"/>
                        </a:cubicBezTo>
                        <a:cubicBezTo>
                          <a:pt x="6" y="81"/>
                          <a:pt x="5" y="81"/>
                          <a:pt x="1" y="69"/>
                        </a:cubicBezTo>
                        <a:cubicBezTo>
                          <a:pt x="2" y="66"/>
                          <a:pt x="0" y="4"/>
                          <a:pt x="7" y="11"/>
                        </a:cubicBezTo>
                        <a:close/>
                      </a:path>
                    </a:pathLst>
                  </a:custGeom>
                  <a:solidFill>
                    <a:schemeClr val="folHlink"/>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sz="5973" dirty="0"/>
                  </a:p>
                </p:txBody>
              </p:sp>
              <p:sp>
                <p:nvSpPr>
                  <p:cNvPr id="1171" name="Freeform 53"/>
                  <p:cNvSpPr>
                    <a:spLocks/>
                  </p:cNvSpPr>
                  <p:nvPr/>
                </p:nvSpPr>
                <p:spPr bwMode="ltGray">
                  <a:xfrm>
                    <a:off x="1900" y="421"/>
                    <a:ext cx="18" cy="24"/>
                  </a:xfrm>
                  <a:custGeom>
                    <a:avLst/>
                    <a:gdLst>
                      <a:gd name="T0" fmla="*/ 13 w 44"/>
                      <a:gd name="T1" fmla="*/ 28 h 74"/>
                      <a:gd name="T2" fmla="*/ 29 w 44"/>
                      <a:gd name="T3" fmla="*/ 2 h 74"/>
                      <a:gd name="T4" fmla="*/ 43 w 44"/>
                      <a:gd name="T5" fmla="*/ 4 h 74"/>
                      <a:gd name="T6" fmla="*/ 39 w 44"/>
                      <a:gd name="T7" fmla="*/ 26 h 74"/>
                      <a:gd name="T8" fmla="*/ 13 w 44"/>
                      <a:gd name="T9" fmla="*/ 74 h 74"/>
                      <a:gd name="T10" fmla="*/ 7 w 44"/>
                      <a:gd name="T11" fmla="*/ 60 h 74"/>
                      <a:gd name="T12" fmla="*/ 3 w 44"/>
                      <a:gd name="T13" fmla="*/ 36 h 74"/>
                      <a:gd name="T14" fmla="*/ 13 w 44"/>
                      <a:gd name="T15" fmla="*/ 28 h 7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4" h="74">
                        <a:moveTo>
                          <a:pt x="13" y="28"/>
                        </a:moveTo>
                        <a:cubicBezTo>
                          <a:pt x="15" y="13"/>
                          <a:pt x="14" y="7"/>
                          <a:pt x="29" y="2"/>
                        </a:cubicBezTo>
                        <a:cubicBezTo>
                          <a:pt x="34" y="3"/>
                          <a:pt x="40" y="0"/>
                          <a:pt x="43" y="4"/>
                        </a:cubicBezTo>
                        <a:cubicBezTo>
                          <a:pt x="44" y="6"/>
                          <a:pt x="41" y="21"/>
                          <a:pt x="39" y="26"/>
                        </a:cubicBezTo>
                        <a:cubicBezTo>
                          <a:pt x="31" y="43"/>
                          <a:pt x="30" y="63"/>
                          <a:pt x="13" y="74"/>
                        </a:cubicBezTo>
                        <a:cubicBezTo>
                          <a:pt x="4" y="71"/>
                          <a:pt x="4" y="68"/>
                          <a:pt x="7" y="60"/>
                        </a:cubicBezTo>
                        <a:cubicBezTo>
                          <a:pt x="5" y="50"/>
                          <a:pt x="0" y="46"/>
                          <a:pt x="3" y="36"/>
                        </a:cubicBezTo>
                        <a:cubicBezTo>
                          <a:pt x="4" y="32"/>
                          <a:pt x="8" y="23"/>
                          <a:pt x="13" y="28"/>
                        </a:cubicBezTo>
                        <a:close/>
                      </a:path>
                    </a:pathLst>
                  </a:custGeom>
                  <a:solidFill>
                    <a:schemeClr val="folHlink"/>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sz="5973" dirty="0"/>
                  </a:p>
                </p:txBody>
              </p:sp>
              <p:sp>
                <p:nvSpPr>
                  <p:cNvPr id="1172" name="Freeform 54"/>
                  <p:cNvSpPr>
                    <a:spLocks/>
                  </p:cNvSpPr>
                  <p:nvPr/>
                </p:nvSpPr>
                <p:spPr bwMode="ltGray">
                  <a:xfrm>
                    <a:off x="1951" y="409"/>
                    <a:ext cx="9" cy="10"/>
                  </a:xfrm>
                  <a:custGeom>
                    <a:avLst/>
                    <a:gdLst>
                      <a:gd name="T0" fmla="*/ 7 w 20"/>
                      <a:gd name="T1" fmla="*/ 16 h 30"/>
                      <a:gd name="T2" fmla="*/ 5 w 20"/>
                      <a:gd name="T3" fmla="*/ 30 h 30"/>
                      <a:gd name="T4" fmla="*/ 7 w 20"/>
                      <a:gd name="T5" fmla="*/ 16 h 30"/>
                      <a:gd name="T6" fmla="*/ 0 60000 65536"/>
                      <a:gd name="T7" fmla="*/ 0 60000 65536"/>
                      <a:gd name="T8" fmla="*/ 0 60000 65536"/>
                    </a:gdLst>
                    <a:ahLst/>
                    <a:cxnLst>
                      <a:cxn ang="T6">
                        <a:pos x="T0" y="T1"/>
                      </a:cxn>
                      <a:cxn ang="T7">
                        <a:pos x="T2" y="T3"/>
                      </a:cxn>
                      <a:cxn ang="T8">
                        <a:pos x="T4" y="T5"/>
                      </a:cxn>
                    </a:cxnLst>
                    <a:rect l="0" t="0" r="r" b="b"/>
                    <a:pathLst>
                      <a:path w="20" h="30">
                        <a:moveTo>
                          <a:pt x="7" y="16"/>
                        </a:moveTo>
                        <a:cubicBezTo>
                          <a:pt x="18" y="0"/>
                          <a:pt x="20" y="20"/>
                          <a:pt x="5" y="30"/>
                        </a:cubicBezTo>
                        <a:cubicBezTo>
                          <a:pt x="0" y="23"/>
                          <a:pt x="1" y="22"/>
                          <a:pt x="7" y="16"/>
                        </a:cubicBezTo>
                        <a:close/>
                      </a:path>
                    </a:pathLst>
                  </a:custGeom>
                  <a:solidFill>
                    <a:schemeClr val="folHlink"/>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sz="5973" dirty="0"/>
                  </a:p>
                </p:txBody>
              </p:sp>
              <p:sp>
                <p:nvSpPr>
                  <p:cNvPr id="1173" name="Freeform 55"/>
                  <p:cNvSpPr>
                    <a:spLocks/>
                  </p:cNvSpPr>
                  <p:nvPr/>
                </p:nvSpPr>
                <p:spPr bwMode="ltGray">
                  <a:xfrm>
                    <a:off x="1021" y="314"/>
                    <a:ext cx="433" cy="354"/>
                  </a:xfrm>
                  <a:custGeom>
                    <a:avLst/>
                    <a:gdLst>
                      <a:gd name="T0" fmla="*/ 481 w 682"/>
                      <a:gd name="T1" fmla="*/ 464 h 557"/>
                      <a:gd name="T2" fmla="*/ 486 w 682"/>
                      <a:gd name="T3" fmla="*/ 451 h 557"/>
                      <a:gd name="T4" fmla="*/ 500 w 682"/>
                      <a:gd name="T5" fmla="*/ 413 h 557"/>
                      <a:gd name="T6" fmla="*/ 309 w 682"/>
                      <a:gd name="T7" fmla="*/ 287 h 557"/>
                      <a:gd name="T8" fmla="*/ 282 w 682"/>
                      <a:gd name="T9" fmla="*/ 346 h 557"/>
                      <a:gd name="T10" fmla="*/ 303 w 682"/>
                      <a:gd name="T11" fmla="*/ 556 h 557"/>
                      <a:gd name="T12" fmla="*/ 282 w 682"/>
                      <a:gd name="T13" fmla="*/ 494 h 557"/>
                      <a:gd name="T14" fmla="*/ 242 w 682"/>
                      <a:gd name="T15" fmla="*/ 439 h 557"/>
                      <a:gd name="T16" fmla="*/ 245 w 682"/>
                      <a:gd name="T17" fmla="*/ 413 h 557"/>
                      <a:gd name="T18" fmla="*/ 247 w 682"/>
                      <a:gd name="T19" fmla="*/ 394 h 557"/>
                      <a:gd name="T20" fmla="*/ 220 w 682"/>
                      <a:gd name="T21" fmla="*/ 375 h 557"/>
                      <a:gd name="T22" fmla="*/ 194 w 682"/>
                      <a:gd name="T23" fmla="*/ 346 h 557"/>
                      <a:gd name="T24" fmla="*/ 148 w 682"/>
                      <a:gd name="T25" fmla="*/ 354 h 557"/>
                      <a:gd name="T26" fmla="*/ 126 w 682"/>
                      <a:gd name="T27" fmla="*/ 365 h 557"/>
                      <a:gd name="T28" fmla="*/ 78 w 682"/>
                      <a:gd name="T29" fmla="*/ 365 h 557"/>
                      <a:gd name="T30" fmla="*/ 22 w 682"/>
                      <a:gd name="T31" fmla="*/ 312 h 557"/>
                      <a:gd name="T32" fmla="*/ 11 w 682"/>
                      <a:gd name="T33" fmla="*/ 295 h 557"/>
                      <a:gd name="T34" fmla="*/ 0 w 682"/>
                      <a:gd name="T35" fmla="*/ 264 h 557"/>
                      <a:gd name="T36" fmla="*/ 24 w 682"/>
                      <a:gd name="T37" fmla="*/ 213 h 557"/>
                      <a:gd name="T38" fmla="*/ 32 w 682"/>
                      <a:gd name="T39" fmla="*/ 181 h 557"/>
                      <a:gd name="T40" fmla="*/ 51 w 682"/>
                      <a:gd name="T41" fmla="*/ 143 h 557"/>
                      <a:gd name="T42" fmla="*/ 81 w 682"/>
                      <a:gd name="T43" fmla="*/ 116 h 557"/>
                      <a:gd name="T44" fmla="*/ 167 w 682"/>
                      <a:gd name="T45" fmla="*/ 67 h 557"/>
                      <a:gd name="T46" fmla="*/ 220 w 682"/>
                      <a:gd name="T47" fmla="*/ 30 h 557"/>
                      <a:gd name="T48" fmla="*/ 258 w 682"/>
                      <a:gd name="T49" fmla="*/ 6 h 557"/>
                      <a:gd name="T50" fmla="*/ 363 w 682"/>
                      <a:gd name="T51" fmla="*/ 2 h 557"/>
                      <a:gd name="T52" fmla="*/ 398 w 682"/>
                      <a:gd name="T53" fmla="*/ 0 h 557"/>
                      <a:gd name="T54" fmla="*/ 384 w 682"/>
                      <a:gd name="T55" fmla="*/ 34 h 557"/>
                      <a:gd name="T56" fmla="*/ 443 w 682"/>
                      <a:gd name="T57" fmla="*/ 84 h 557"/>
                      <a:gd name="T58" fmla="*/ 497 w 682"/>
                      <a:gd name="T59" fmla="*/ 74 h 557"/>
                      <a:gd name="T60" fmla="*/ 529 w 682"/>
                      <a:gd name="T61" fmla="*/ 82 h 557"/>
                      <a:gd name="T62" fmla="*/ 559 w 682"/>
                      <a:gd name="T63" fmla="*/ 97 h 557"/>
                      <a:gd name="T64" fmla="*/ 572 w 682"/>
                      <a:gd name="T65" fmla="*/ 188 h 557"/>
                      <a:gd name="T66" fmla="*/ 572 w 682"/>
                      <a:gd name="T67" fmla="*/ 240 h 557"/>
                      <a:gd name="T68" fmla="*/ 599 w 682"/>
                      <a:gd name="T69" fmla="*/ 283 h 557"/>
                      <a:gd name="T70" fmla="*/ 645 w 682"/>
                      <a:gd name="T71" fmla="*/ 300 h 557"/>
                      <a:gd name="T72" fmla="*/ 680 w 682"/>
                      <a:gd name="T73" fmla="*/ 295 h 557"/>
                      <a:gd name="T74" fmla="*/ 664 w 682"/>
                      <a:gd name="T75" fmla="*/ 340 h 557"/>
                      <a:gd name="T76" fmla="*/ 599 w 682"/>
                      <a:gd name="T77" fmla="*/ 407 h 557"/>
                      <a:gd name="T78" fmla="*/ 548 w 682"/>
                      <a:gd name="T79" fmla="*/ 485 h 557"/>
                      <a:gd name="T80" fmla="*/ 556 w 682"/>
                      <a:gd name="T81" fmla="*/ 508 h 557"/>
                      <a:gd name="T82" fmla="*/ 435 w 682"/>
                      <a:gd name="T83" fmla="*/ 556 h 55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682" h="557">
                        <a:moveTo>
                          <a:pt x="435" y="556"/>
                        </a:moveTo>
                        <a:lnTo>
                          <a:pt x="481" y="464"/>
                        </a:lnTo>
                        <a:lnTo>
                          <a:pt x="473" y="449"/>
                        </a:lnTo>
                        <a:lnTo>
                          <a:pt x="486" y="451"/>
                        </a:lnTo>
                        <a:lnTo>
                          <a:pt x="495" y="441"/>
                        </a:lnTo>
                        <a:lnTo>
                          <a:pt x="500" y="413"/>
                        </a:lnTo>
                        <a:lnTo>
                          <a:pt x="500" y="371"/>
                        </a:lnTo>
                        <a:lnTo>
                          <a:pt x="309" y="287"/>
                        </a:lnTo>
                        <a:lnTo>
                          <a:pt x="296" y="308"/>
                        </a:lnTo>
                        <a:lnTo>
                          <a:pt x="282" y="346"/>
                        </a:lnTo>
                        <a:lnTo>
                          <a:pt x="396" y="557"/>
                        </a:lnTo>
                        <a:lnTo>
                          <a:pt x="303" y="556"/>
                        </a:lnTo>
                        <a:lnTo>
                          <a:pt x="304" y="536"/>
                        </a:lnTo>
                        <a:cubicBezTo>
                          <a:pt x="284" y="520"/>
                          <a:pt x="296" y="510"/>
                          <a:pt x="282" y="494"/>
                        </a:cubicBezTo>
                        <a:cubicBezTo>
                          <a:pt x="276" y="475"/>
                          <a:pt x="267" y="468"/>
                          <a:pt x="253" y="451"/>
                        </a:cubicBezTo>
                        <a:cubicBezTo>
                          <a:pt x="249" y="447"/>
                          <a:pt x="245" y="443"/>
                          <a:pt x="242" y="439"/>
                        </a:cubicBezTo>
                        <a:lnTo>
                          <a:pt x="237" y="432"/>
                        </a:lnTo>
                        <a:cubicBezTo>
                          <a:pt x="237" y="432"/>
                          <a:pt x="245" y="413"/>
                          <a:pt x="245" y="413"/>
                        </a:cubicBezTo>
                        <a:cubicBezTo>
                          <a:pt x="247" y="409"/>
                          <a:pt x="250" y="401"/>
                          <a:pt x="250" y="401"/>
                        </a:cubicBezTo>
                        <a:cubicBezTo>
                          <a:pt x="249" y="399"/>
                          <a:pt x="247" y="397"/>
                          <a:pt x="247" y="394"/>
                        </a:cubicBezTo>
                        <a:cubicBezTo>
                          <a:pt x="248" y="390"/>
                          <a:pt x="253" y="382"/>
                          <a:pt x="253" y="382"/>
                        </a:cubicBezTo>
                        <a:cubicBezTo>
                          <a:pt x="243" y="370"/>
                          <a:pt x="237" y="371"/>
                          <a:pt x="220" y="375"/>
                        </a:cubicBezTo>
                        <a:cubicBezTo>
                          <a:pt x="217" y="371"/>
                          <a:pt x="210" y="369"/>
                          <a:pt x="207" y="365"/>
                        </a:cubicBezTo>
                        <a:cubicBezTo>
                          <a:pt x="185" y="337"/>
                          <a:pt x="216" y="363"/>
                          <a:pt x="194" y="346"/>
                        </a:cubicBezTo>
                        <a:cubicBezTo>
                          <a:pt x="167" y="349"/>
                          <a:pt x="179" y="346"/>
                          <a:pt x="156" y="352"/>
                        </a:cubicBezTo>
                        <a:cubicBezTo>
                          <a:pt x="153" y="353"/>
                          <a:pt x="148" y="354"/>
                          <a:pt x="148" y="354"/>
                        </a:cubicBezTo>
                        <a:cubicBezTo>
                          <a:pt x="146" y="356"/>
                          <a:pt x="145" y="359"/>
                          <a:pt x="142" y="361"/>
                        </a:cubicBezTo>
                        <a:cubicBezTo>
                          <a:pt x="138" y="363"/>
                          <a:pt x="126" y="365"/>
                          <a:pt x="126" y="365"/>
                        </a:cubicBezTo>
                        <a:cubicBezTo>
                          <a:pt x="105" y="354"/>
                          <a:pt x="116" y="355"/>
                          <a:pt x="94" y="361"/>
                        </a:cubicBezTo>
                        <a:cubicBezTo>
                          <a:pt x="89" y="362"/>
                          <a:pt x="78" y="365"/>
                          <a:pt x="78" y="365"/>
                        </a:cubicBezTo>
                        <a:cubicBezTo>
                          <a:pt x="62" y="383"/>
                          <a:pt x="46" y="346"/>
                          <a:pt x="35" y="337"/>
                        </a:cubicBezTo>
                        <a:cubicBezTo>
                          <a:pt x="32" y="330"/>
                          <a:pt x="24" y="320"/>
                          <a:pt x="22" y="312"/>
                        </a:cubicBezTo>
                        <a:cubicBezTo>
                          <a:pt x="20" y="308"/>
                          <a:pt x="22" y="303"/>
                          <a:pt x="19" y="300"/>
                        </a:cubicBezTo>
                        <a:cubicBezTo>
                          <a:pt x="17" y="297"/>
                          <a:pt x="13" y="297"/>
                          <a:pt x="11" y="295"/>
                        </a:cubicBezTo>
                        <a:cubicBezTo>
                          <a:pt x="3" y="277"/>
                          <a:pt x="15" y="306"/>
                          <a:pt x="5" y="276"/>
                        </a:cubicBezTo>
                        <a:cubicBezTo>
                          <a:pt x="4" y="272"/>
                          <a:pt x="0" y="264"/>
                          <a:pt x="0" y="264"/>
                        </a:cubicBezTo>
                        <a:cubicBezTo>
                          <a:pt x="3" y="253"/>
                          <a:pt x="2" y="248"/>
                          <a:pt x="13" y="243"/>
                        </a:cubicBezTo>
                        <a:cubicBezTo>
                          <a:pt x="20" y="221"/>
                          <a:pt x="17" y="231"/>
                          <a:pt x="24" y="213"/>
                        </a:cubicBezTo>
                        <a:cubicBezTo>
                          <a:pt x="26" y="209"/>
                          <a:pt x="30" y="200"/>
                          <a:pt x="30" y="200"/>
                        </a:cubicBezTo>
                        <a:cubicBezTo>
                          <a:pt x="26" y="192"/>
                          <a:pt x="24" y="191"/>
                          <a:pt x="32" y="181"/>
                        </a:cubicBezTo>
                        <a:cubicBezTo>
                          <a:pt x="36" y="177"/>
                          <a:pt x="43" y="169"/>
                          <a:pt x="43" y="169"/>
                        </a:cubicBezTo>
                        <a:cubicBezTo>
                          <a:pt x="37" y="155"/>
                          <a:pt x="36" y="153"/>
                          <a:pt x="51" y="143"/>
                        </a:cubicBezTo>
                        <a:cubicBezTo>
                          <a:pt x="56" y="140"/>
                          <a:pt x="67" y="135"/>
                          <a:pt x="67" y="135"/>
                        </a:cubicBezTo>
                        <a:cubicBezTo>
                          <a:pt x="73" y="129"/>
                          <a:pt x="75" y="122"/>
                          <a:pt x="81" y="116"/>
                        </a:cubicBezTo>
                        <a:cubicBezTo>
                          <a:pt x="89" y="107"/>
                          <a:pt x="102" y="105"/>
                          <a:pt x="113" y="99"/>
                        </a:cubicBezTo>
                        <a:cubicBezTo>
                          <a:pt x="125" y="85"/>
                          <a:pt x="149" y="76"/>
                          <a:pt x="167" y="67"/>
                        </a:cubicBezTo>
                        <a:cubicBezTo>
                          <a:pt x="174" y="59"/>
                          <a:pt x="175" y="50"/>
                          <a:pt x="188" y="46"/>
                        </a:cubicBezTo>
                        <a:cubicBezTo>
                          <a:pt x="198" y="39"/>
                          <a:pt x="208" y="36"/>
                          <a:pt x="220" y="30"/>
                        </a:cubicBezTo>
                        <a:cubicBezTo>
                          <a:pt x="223" y="28"/>
                          <a:pt x="228" y="25"/>
                          <a:pt x="228" y="25"/>
                        </a:cubicBezTo>
                        <a:cubicBezTo>
                          <a:pt x="237" y="16"/>
                          <a:pt x="245" y="10"/>
                          <a:pt x="258" y="6"/>
                        </a:cubicBezTo>
                        <a:cubicBezTo>
                          <a:pt x="269" y="31"/>
                          <a:pt x="301" y="6"/>
                          <a:pt x="320" y="4"/>
                        </a:cubicBezTo>
                        <a:cubicBezTo>
                          <a:pt x="334" y="3"/>
                          <a:pt x="349" y="3"/>
                          <a:pt x="363" y="2"/>
                        </a:cubicBezTo>
                        <a:cubicBezTo>
                          <a:pt x="369" y="3"/>
                          <a:pt x="376" y="5"/>
                          <a:pt x="382" y="4"/>
                        </a:cubicBezTo>
                        <a:cubicBezTo>
                          <a:pt x="387" y="4"/>
                          <a:pt x="398" y="0"/>
                          <a:pt x="398" y="0"/>
                        </a:cubicBezTo>
                        <a:cubicBezTo>
                          <a:pt x="415" y="8"/>
                          <a:pt x="406" y="16"/>
                          <a:pt x="400" y="30"/>
                        </a:cubicBezTo>
                        <a:cubicBezTo>
                          <a:pt x="398" y="34"/>
                          <a:pt x="384" y="34"/>
                          <a:pt x="384" y="34"/>
                        </a:cubicBezTo>
                        <a:cubicBezTo>
                          <a:pt x="379" y="47"/>
                          <a:pt x="398" y="51"/>
                          <a:pt x="411" y="55"/>
                        </a:cubicBezTo>
                        <a:cubicBezTo>
                          <a:pt x="419" y="72"/>
                          <a:pt x="421" y="79"/>
                          <a:pt x="443" y="84"/>
                        </a:cubicBezTo>
                        <a:cubicBezTo>
                          <a:pt x="461" y="71"/>
                          <a:pt x="435" y="65"/>
                          <a:pt x="468" y="57"/>
                        </a:cubicBezTo>
                        <a:cubicBezTo>
                          <a:pt x="482" y="61"/>
                          <a:pt x="485" y="70"/>
                          <a:pt x="497" y="74"/>
                        </a:cubicBezTo>
                        <a:cubicBezTo>
                          <a:pt x="505" y="76"/>
                          <a:pt x="513" y="78"/>
                          <a:pt x="521" y="80"/>
                        </a:cubicBezTo>
                        <a:cubicBezTo>
                          <a:pt x="524" y="81"/>
                          <a:pt x="529" y="82"/>
                          <a:pt x="529" y="82"/>
                        </a:cubicBezTo>
                        <a:cubicBezTo>
                          <a:pt x="547" y="78"/>
                          <a:pt x="547" y="76"/>
                          <a:pt x="562" y="84"/>
                        </a:cubicBezTo>
                        <a:cubicBezTo>
                          <a:pt x="566" y="95"/>
                          <a:pt x="565" y="86"/>
                          <a:pt x="559" y="97"/>
                        </a:cubicBezTo>
                        <a:cubicBezTo>
                          <a:pt x="557" y="101"/>
                          <a:pt x="554" y="110"/>
                          <a:pt x="554" y="110"/>
                        </a:cubicBezTo>
                        <a:cubicBezTo>
                          <a:pt x="556" y="132"/>
                          <a:pt x="556" y="168"/>
                          <a:pt x="572" y="188"/>
                        </a:cubicBezTo>
                        <a:cubicBezTo>
                          <a:pt x="568" y="198"/>
                          <a:pt x="564" y="208"/>
                          <a:pt x="562" y="219"/>
                        </a:cubicBezTo>
                        <a:cubicBezTo>
                          <a:pt x="564" y="227"/>
                          <a:pt x="569" y="233"/>
                          <a:pt x="572" y="240"/>
                        </a:cubicBezTo>
                        <a:cubicBezTo>
                          <a:pt x="573" y="247"/>
                          <a:pt x="572" y="254"/>
                          <a:pt x="575" y="259"/>
                        </a:cubicBezTo>
                        <a:cubicBezTo>
                          <a:pt x="577" y="263"/>
                          <a:pt x="595" y="272"/>
                          <a:pt x="599" y="283"/>
                        </a:cubicBezTo>
                        <a:cubicBezTo>
                          <a:pt x="594" y="295"/>
                          <a:pt x="603" y="306"/>
                          <a:pt x="618" y="310"/>
                        </a:cubicBezTo>
                        <a:cubicBezTo>
                          <a:pt x="630" y="307"/>
                          <a:pt x="638" y="308"/>
                          <a:pt x="645" y="300"/>
                        </a:cubicBezTo>
                        <a:cubicBezTo>
                          <a:pt x="660" y="302"/>
                          <a:pt x="663" y="303"/>
                          <a:pt x="672" y="293"/>
                        </a:cubicBezTo>
                        <a:cubicBezTo>
                          <a:pt x="675" y="294"/>
                          <a:pt x="679" y="293"/>
                          <a:pt x="680" y="295"/>
                        </a:cubicBezTo>
                        <a:cubicBezTo>
                          <a:pt x="682" y="301"/>
                          <a:pt x="674" y="321"/>
                          <a:pt x="672" y="327"/>
                        </a:cubicBezTo>
                        <a:cubicBezTo>
                          <a:pt x="668" y="340"/>
                          <a:pt x="671" y="326"/>
                          <a:pt x="664" y="340"/>
                        </a:cubicBezTo>
                        <a:cubicBezTo>
                          <a:pt x="652" y="360"/>
                          <a:pt x="646" y="381"/>
                          <a:pt x="621" y="394"/>
                        </a:cubicBezTo>
                        <a:cubicBezTo>
                          <a:pt x="614" y="402"/>
                          <a:pt x="609" y="402"/>
                          <a:pt x="599" y="407"/>
                        </a:cubicBezTo>
                        <a:cubicBezTo>
                          <a:pt x="590" y="418"/>
                          <a:pt x="579" y="429"/>
                          <a:pt x="567" y="439"/>
                        </a:cubicBezTo>
                        <a:cubicBezTo>
                          <a:pt x="560" y="454"/>
                          <a:pt x="555" y="470"/>
                          <a:pt x="548" y="485"/>
                        </a:cubicBezTo>
                        <a:cubicBezTo>
                          <a:pt x="549" y="489"/>
                          <a:pt x="550" y="492"/>
                          <a:pt x="551" y="496"/>
                        </a:cubicBezTo>
                        <a:cubicBezTo>
                          <a:pt x="552" y="500"/>
                          <a:pt x="556" y="508"/>
                          <a:pt x="556" y="508"/>
                        </a:cubicBezTo>
                        <a:cubicBezTo>
                          <a:pt x="559" y="524"/>
                          <a:pt x="562" y="546"/>
                          <a:pt x="576" y="557"/>
                        </a:cubicBezTo>
                        <a:lnTo>
                          <a:pt x="435" y="556"/>
                        </a:lnTo>
                        <a:close/>
                      </a:path>
                    </a:pathLst>
                  </a:custGeom>
                  <a:solidFill>
                    <a:schemeClr val="folHlink"/>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sz="5973" dirty="0"/>
                  </a:p>
                </p:txBody>
              </p:sp>
              <p:sp>
                <p:nvSpPr>
                  <p:cNvPr id="1174" name="Freeform 56"/>
                  <p:cNvSpPr>
                    <a:spLocks/>
                  </p:cNvSpPr>
                  <p:nvPr/>
                </p:nvSpPr>
                <p:spPr bwMode="ltGray">
                  <a:xfrm>
                    <a:off x="1189" y="447"/>
                    <a:ext cx="163" cy="221"/>
                  </a:xfrm>
                  <a:custGeom>
                    <a:avLst/>
                    <a:gdLst>
                      <a:gd name="T0" fmla="*/ 243 w 257"/>
                      <a:gd name="T1" fmla="*/ 347 h 347"/>
                      <a:gd name="T2" fmla="*/ 233 w 257"/>
                      <a:gd name="T3" fmla="*/ 301 h 347"/>
                      <a:gd name="T4" fmla="*/ 217 w 257"/>
                      <a:gd name="T5" fmla="*/ 288 h 347"/>
                      <a:gd name="T6" fmla="*/ 215 w 257"/>
                      <a:gd name="T7" fmla="*/ 269 h 347"/>
                      <a:gd name="T8" fmla="*/ 209 w 257"/>
                      <a:gd name="T9" fmla="*/ 254 h 347"/>
                      <a:gd name="T10" fmla="*/ 209 w 257"/>
                      <a:gd name="T11" fmla="*/ 229 h 347"/>
                      <a:gd name="T12" fmla="*/ 207 w 257"/>
                      <a:gd name="T13" fmla="*/ 214 h 347"/>
                      <a:gd name="T14" fmla="*/ 228 w 257"/>
                      <a:gd name="T15" fmla="*/ 202 h 347"/>
                      <a:gd name="T16" fmla="*/ 257 w 257"/>
                      <a:gd name="T17" fmla="*/ 197 h 347"/>
                      <a:gd name="T18" fmla="*/ 257 w 257"/>
                      <a:gd name="T19" fmla="*/ 136 h 347"/>
                      <a:gd name="T20" fmla="*/ 54 w 257"/>
                      <a:gd name="T21" fmla="*/ 96 h 347"/>
                      <a:gd name="T22" fmla="*/ 32 w 257"/>
                      <a:gd name="T23" fmla="*/ 98 h 347"/>
                      <a:gd name="T24" fmla="*/ 16 w 257"/>
                      <a:gd name="T25" fmla="*/ 102 h 347"/>
                      <a:gd name="T26" fmla="*/ 0 w 257"/>
                      <a:gd name="T27" fmla="*/ 149 h 347"/>
                      <a:gd name="T28" fmla="*/ 93 w 257"/>
                      <a:gd name="T29" fmla="*/ 346 h 347"/>
                      <a:gd name="T30" fmla="*/ 243 w 257"/>
                      <a:gd name="T31" fmla="*/ 347 h 34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57" h="347">
                        <a:moveTo>
                          <a:pt x="243" y="347"/>
                        </a:moveTo>
                        <a:lnTo>
                          <a:pt x="233" y="301"/>
                        </a:lnTo>
                        <a:lnTo>
                          <a:pt x="217" y="288"/>
                        </a:lnTo>
                        <a:lnTo>
                          <a:pt x="215" y="269"/>
                        </a:lnTo>
                        <a:lnTo>
                          <a:pt x="209" y="254"/>
                        </a:lnTo>
                        <a:lnTo>
                          <a:pt x="209" y="229"/>
                        </a:lnTo>
                        <a:lnTo>
                          <a:pt x="207" y="214"/>
                        </a:lnTo>
                        <a:lnTo>
                          <a:pt x="228" y="202"/>
                        </a:lnTo>
                        <a:lnTo>
                          <a:pt x="257" y="197"/>
                        </a:lnTo>
                        <a:lnTo>
                          <a:pt x="257" y="136"/>
                        </a:lnTo>
                        <a:cubicBezTo>
                          <a:pt x="209" y="119"/>
                          <a:pt x="13" y="0"/>
                          <a:pt x="54" y="96"/>
                        </a:cubicBezTo>
                        <a:cubicBezTo>
                          <a:pt x="36" y="106"/>
                          <a:pt x="57" y="97"/>
                          <a:pt x="32" y="98"/>
                        </a:cubicBezTo>
                        <a:cubicBezTo>
                          <a:pt x="27" y="99"/>
                          <a:pt x="16" y="102"/>
                          <a:pt x="16" y="102"/>
                        </a:cubicBezTo>
                        <a:lnTo>
                          <a:pt x="0" y="149"/>
                        </a:lnTo>
                        <a:lnTo>
                          <a:pt x="93" y="346"/>
                        </a:lnTo>
                        <a:lnTo>
                          <a:pt x="243" y="347"/>
                        </a:lnTo>
                        <a:close/>
                      </a:path>
                    </a:pathLst>
                  </a:custGeom>
                  <a:solidFill>
                    <a:schemeClr val="folHlink"/>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sz="5973" dirty="0"/>
                  </a:p>
                </p:txBody>
              </p:sp>
              <p:sp>
                <p:nvSpPr>
                  <p:cNvPr id="1175" name="Freeform 57"/>
                  <p:cNvSpPr>
                    <a:spLocks/>
                  </p:cNvSpPr>
                  <p:nvPr/>
                </p:nvSpPr>
                <p:spPr bwMode="ltGray">
                  <a:xfrm>
                    <a:off x="1476" y="611"/>
                    <a:ext cx="7" cy="12"/>
                  </a:xfrm>
                  <a:custGeom>
                    <a:avLst/>
                    <a:gdLst>
                      <a:gd name="T0" fmla="*/ 7 w 19"/>
                      <a:gd name="T1" fmla="*/ 25 h 37"/>
                      <a:gd name="T2" fmla="*/ 19 w 19"/>
                      <a:gd name="T3" fmla="*/ 21 h 37"/>
                      <a:gd name="T4" fmla="*/ 7 w 19"/>
                      <a:gd name="T5" fmla="*/ 25 h 37"/>
                      <a:gd name="T6" fmla="*/ 0 60000 65536"/>
                      <a:gd name="T7" fmla="*/ 0 60000 65536"/>
                      <a:gd name="T8" fmla="*/ 0 60000 65536"/>
                    </a:gdLst>
                    <a:ahLst/>
                    <a:cxnLst>
                      <a:cxn ang="T6">
                        <a:pos x="T0" y="T1"/>
                      </a:cxn>
                      <a:cxn ang="T7">
                        <a:pos x="T2" y="T3"/>
                      </a:cxn>
                      <a:cxn ang="T8">
                        <a:pos x="T4" y="T5"/>
                      </a:cxn>
                    </a:cxnLst>
                    <a:rect l="0" t="0" r="r" b="b"/>
                    <a:pathLst>
                      <a:path w="19" h="37">
                        <a:moveTo>
                          <a:pt x="7" y="25"/>
                        </a:moveTo>
                        <a:cubicBezTo>
                          <a:pt x="0" y="4"/>
                          <a:pt x="12" y="0"/>
                          <a:pt x="19" y="21"/>
                        </a:cubicBezTo>
                        <a:cubicBezTo>
                          <a:pt x="14" y="37"/>
                          <a:pt x="18" y="36"/>
                          <a:pt x="7" y="25"/>
                        </a:cubicBezTo>
                        <a:close/>
                      </a:path>
                    </a:pathLst>
                  </a:custGeom>
                  <a:solidFill>
                    <a:schemeClr val="folHlink"/>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sz="5973" dirty="0"/>
                  </a:p>
                </p:txBody>
              </p:sp>
              <p:sp>
                <p:nvSpPr>
                  <p:cNvPr id="1176" name="Freeform 58"/>
                  <p:cNvSpPr>
                    <a:spLocks/>
                  </p:cNvSpPr>
                  <p:nvPr/>
                </p:nvSpPr>
                <p:spPr bwMode="ltGray">
                  <a:xfrm>
                    <a:off x="1467" y="497"/>
                    <a:ext cx="9" cy="7"/>
                  </a:xfrm>
                  <a:custGeom>
                    <a:avLst/>
                    <a:gdLst>
                      <a:gd name="T0" fmla="*/ 12 w 22"/>
                      <a:gd name="T1" fmla="*/ 12 h 20"/>
                      <a:gd name="T2" fmla="*/ 16 w 22"/>
                      <a:gd name="T3" fmla="*/ 0 h 20"/>
                      <a:gd name="T4" fmla="*/ 20 w 22"/>
                      <a:gd name="T5" fmla="*/ 12 h 20"/>
                      <a:gd name="T6" fmla="*/ 8 w 22"/>
                      <a:gd name="T7" fmla="*/ 20 h 20"/>
                      <a:gd name="T8" fmla="*/ 12 w 22"/>
                      <a:gd name="T9" fmla="*/ 12 h 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 h="20">
                        <a:moveTo>
                          <a:pt x="12" y="12"/>
                        </a:moveTo>
                        <a:cubicBezTo>
                          <a:pt x="13" y="8"/>
                          <a:pt x="12" y="0"/>
                          <a:pt x="16" y="0"/>
                        </a:cubicBezTo>
                        <a:cubicBezTo>
                          <a:pt x="20" y="0"/>
                          <a:pt x="22" y="8"/>
                          <a:pt x="20" y="12"/>
                        </a:cubicBezTo>
                        <a:cubicBezTo>
                          <a:pt x="18" y="16"/>
                          <a:pt x="12" y="17"/>
                          <a:pt x="8" y="20"/>
                        </a:cubicBezTo>
                        <a:cubicBezTo>
                          <a:pt x="3" y="5"/>
                          <a:pt x="0" y="6"/>
                          <a:pt x="12" y="12"/>
                        </a:cubicBezTo>
                        <a:close/>
                      </a:path>
                    </a:pathLst>
                  </a:custGeom>
                  <a:solidFill>
                    <a:schemeClr val="folHlink"/>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sz="5973" dirty="0"/>
                  </a:p>
                </p:txBody>
              </p:sp>
              <p:sp>
                <p:nvSpPr>
                  <p:cNvPr id="1177" name="Freeform 59"/>
                  <p:cNvSpPr>
                    <a:spLocks/>
                  </p:cNvSpPr>
                  <p:nvPr/>
                </p:nvSpPr>
                <p:spPr bwMode="ltGray">
                  <a:xfrm>
                    <a:off x="1072" y="357"/>
                    <a:ext cx="25" cy="10"/>
                  </a:xfrm>
                  <a:custGeom>
                    <a:avLst/>
                    <a:gdLst>
                      <a:gd name="T0" fmla="*/ 24 w 57"/>
                      <a:gd name="T1" fmla="*/ 18 h 30"/>
                      <a:gd name="T2" fmla="*/ 32 w 57"/>
                      <a:gd name="T3" fmla="*/ 6 h 30"/>
                      <a:gd name="T4" fmla="*/ 36 w 57"/>
                      <a:gd name="T5" fmla="*/ 30 h 30"/>
                      <a:gd name="T6" fmla="*/ 24 w 57"/>
                      <a:gd name="T7" fmla="*/ 18 h 3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7" h="30">
                        <a:moveTo>
                          <a:pt x="24" y="18"/>
                        </a:moveTo>
                        <a:cubicBezTo>
                          <a:pt x="0" y="10"/>
                          <a:pt x="9" y="0"/>
                          <a:pt x="32" y="6"/>
                        </a:cubicBezTo>
                        <a:cubicBezTo>
                          <a:pt x="46" y="15"/>
                          <a:pt x="57" y="23"/>
                          <a:pt x="36" y="30"/>
                        </a:cubicBezTo>
                        <a:cubicBezTo>
                          <a:pt x="21" y="25"/>
                          <a:pt x="24" y="30"/>
                          <a:pt x="24" y="18"/>
                        </a:cubicBezTo>
                        <a:close/>
                      </a:path>
                    </a:pathLst>
                  </a:custGeom>
                  <a:solidFill>
                    <a:schemeClr val="folHlink"/>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sz="5973" dirty="0"/>
                  </a:p>
                </p:txBody>
              </p:sp>
              <p:sp>
                <p:nvSpPr>
                  <p:cNvPr id="1178" name="Freeform 60"/>
                  <p:cNvSpPr>
                    <a:spLocks/>
                  </p:cNvSpPr>
                  <p:nvPr/>
                </p:nvSpPr>
                <p:spPr bwMode="ltGray">
                  <a:xfrm>
                    <a:off x="1374" y="265"/>
                    <a:ext cx="295" cy="233"/>
                  </a:xfrm>
                  <a:custGeom>
                    <a:avLst/>
                    <a:gdLst>
                      <a:gd name="T0" fmla="*/ 473 w 693"/>
                      <a:gd name="T1" fmla="*/ 464 h 696"/>
                      <a:gd name="T2" fmla="*/ 393 w 693"/>
                      <a:gd name="T3" fmla="*/ 452 h 696"/>
                      <a:gd name="T4" fmla="*/ 325 w 693"/>
                      <a:gd name="T5" fmla="*/ 412 h 696"/>
                      <a:gd name="T6" fmla="*/ 265 w 693"/>
                      <a:gd name="T7" fmla="*/ 400 h 696"/>
                      <a:gd name="T8" fmla="*/ 237 w 693"/>
                      <a:gd name="T9" fmla="*/ 416 h 696"/>
                      <a:gd name="T10" fmla="*/ 261 w 693"/>
                      <a:gd name="T11" fmla="*/ 428 h 696"/>
                      <a:gd name="T12" fmla="*/ 293 w 693"/>
                      <a:gd name="T13" fmla="*/ 468 h 696"/>
                      <a:gd name="T14" fmla="*/ 321 w 693"/>
                      <a:gd name="T15" fmla="*/ 476 h 696"/>
                      <a:gd name="T16" fmla="*/ 333 w 693"/>
                      <a:gd name="T17" fmla="*/ 536 h 696"/>
                      <a:gd name="T18" fmla="*/ 313 w 693"/>
                      <a:gd name="T19" fmla="*/ 552 h 696"/>
                      <a:gd name="T20" fmla="*/ 261 w 693"/>
                      <a:gd name="T21" fmla="*/ 616 h 696"/>
                      <a:gd name="T22" fmla="*/ 225 w 693"/>
                      <a:gd name="T23" fmla="*/ 628 h 696"/>
                      <a:gd name="T24" fmla="*/ 97 w 693"/>
                      <a:gd name="T25" fmla="*/ 696 h 696"/>
                      <a:gd name="T26" fmla="*/ 77 w 693"/>
                      <a:gd name="T27" fmla="*/ 616 h 696"/>
                      <a:gd name="T28" fmla="*/ 45 w 693"/>
                      <a:gd name="T29" fmla="*/ 524 h 696"/>
                      <a:gd name="T30" fmla="*/ 33 w 693"/>
                      <a:gd name="T31" fmla="*/ 448 h 696"/>
                      <a:gd name="T32" fmla="*/ 53 w 693"/>
                      <a:gd name="T33" fmla="*/ 344 h 696"/>
                      <a:gd name="T34" fmla="*/ 17 w 693"/>
                      <a:gd name="T35" fmla="*/ 392 h 696"/>
                      <a:gd name="T36" fmla="*/ 81 w 693"/>
                      <a:gd name="T37" fmla="*/ 280 h 696"/>
                      <a:gd name="T38" fmla="*/ 113 w 693"/>
                      <a:gd name="T39" fmla="*/ 204 h 696"/>
                      <a:gd name="T40" fmla="*/ 37 w 693"/>
                      <a:gd name="T41" fmla="*/ 204 h 696"/>
                      <a:gd name="T42" fmla="*/ 1 w 693"/>
                      <a:gd name="T43" fmla="*/ 196 h 696"/>
                      <a:gd name="T44" fmla="*/ 25 w 693"/>
                      <a:gd name="T45" fmla="*/ 140 h 696"/>
                      <a:gd name="T46" fmla="*/ 97 w 693"/>
                      <a:gd name="T47" fmla="*/ 112 h 696"/>
                      <a:gd name="T48" fmla="*/ 221 w 693"/>
                      <a:gd name="T49" fmla="*/ 124 h 696"/>
                      <a:gd name="T50" fmla="*/ 229 w 693"/>
                      <a:gd name="T51" fmla="*/ 64 h 696"/>
                      <a:gd name="T52" fmla="*/ 261 w 693"/>
                      <a:gd name="T53" fmla="*/ 0 h 696"/>
                      <a:gd name="T54" fmla="*/ 357 w 693"/>
                      <a:gd name="T55" fmla="*/ 44 h 696"/>
                      <a:gd name="T56" fmla="*/ 329 w 693"/>
                      <a:gd name="T57" fmla="*/ 88 h 696"/>
                      <a:gd name="T58" fmla="*/ 301 w 693"/>
                      <a:gd name="T59" fmla="*/ 176 h 696"/>
                      <a:gd name="T60" fmla="*/ 361 w 693"/>
                      <a:gd name="T61" fmla="*/ 192 h 696"/>
                      <a:gd name="T62" fmla="*/ 373 w 693"/>
                      <a:gd name="T63" fmla="*/ 136 h 696"/>
                      <a:gd name="T64" fmla="*/ 417 w 693"/>
                      <a:gd name="T65" fmla="*/ 92 h 696"/>
                      <a:gd name="T66" fmla="*/ 497 w 693"/>
                      <a:gd name="T67" fmla="*/ 88 h 696"/>
                      <a:gd name="T68" fmla="*/ 529 w 693"/>
                      <a:gd name="T69" fmla="*/ 52 h 696"/>
                      <a:gd name="T70" fmla="*/ 541 w 693"/>
                      <a:gd name="T71" fmla="*/ 460 h 69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93" h="696">
                        <a:moveTo>
                          <a:pt x="541" y="460"/>
                        </a:moveTo>
                        <a:lnTo>
                          <a:pt x="473" y="464"/>
                        </a:lnTo>
                        <a:lnTo>
                          <a:pt x="441" y="452"/>
                        </a:lnTo>
                        <a:lnTo>
                          <a:pt x="393" y="452"/>
                        </a:lnTo>
                        <a:cubicBezTo>
                          <a:pt x="365" y="448"/>
                          <a:pt x="360" y="444"/>
                          <a:pt x="337" y="436"/>
                        </a:cubicBezTo>
                        <a:cubicBezTo>
                          <a:pt x="336" y="432"/>
                          <a:pt x="330" y="413"/>
                          <a:pt x="325" y="412"/>
                        </a:cubicBezTo>
                        <a:cubicBezTo>
                          <a:pt x="317" y="411"/>
                          <a:pt x="301" y="420"/>
                          <a:pt x="301" y="420"/>
                        </a:cubicBezTo>
                        <a:cubicBezTo>
                          <a:pt x="289" y="412"/>
                          <a:pt x="277" y="408"/>
                          <a:pt x="265" y="400"/>
                        </a:cubicBezTo>
                        <a:cubicBezTo>
                          <a:pt x="252" y="380"/>
                          <a:pt x="256" y="356"/>
                          <a:pt x="233" y="348"/>
                        </a:cubicBezTo>
                        <a:cubicBezTo>
                          <a:pt x="217" y="372"/>
                          <a:pt x="221" y="392"/>
                          <a:pt x="237" y="416"/>
                        </a:cubicBezTo>
                        <a:cubicBezTo>
                          <a:pt x="234" y="428"/>
                          <a:pt x="228" y="445"/>
                          <a:pt x="237" y="444"/>
                        </a:cubicBezTo>
                        <a:cubicBezTo>
                          <a:pt x="247" y="443"/>
                          <a:pt x="261" y="428"/>
                          <a:pt x="261" y="428"/>
                        </a:cubicBezTo>
                        <a:cubicBezTo>
                          <a:pt x="258" y="450"/>
                          <a:pt x="243" y="475"/>
                          <a:pt x="269" y="484"/>
                        </a:cubicBezTo>
                        <a:cubicBezTo>
                          <a:pt x="277" y="479"/>
                          <a:pt x="288" y="476"/>
                          <a:pt x="293" y="468"/>
                        </a:cubicBezTo>
                        <a:cubicBezTo>
                          <a:pt x="302" y="454"/>
                          <a:pt x="303" y="446"/>
                          <a:pt x="317" y="436"/>
                        </a:cubicBezTo>
                        <a:cubicBezTo>
                          <a:pt x="315" y="448"/>
                          <a:pt x="306" y="467"/>
                          <a:pt x="321" y="476"/>
                        </a:cubicBezTo>
                        <a:cubicBezTo>
                          <a:pt x="328" y="480"/>
                          <a:pt x="345" y="484"/>
                          <a:pt x="345" y="484"/>
                        </a:cubicBezTo>
                        <a:cubicBezTo>
                          <a:pt x="382" y="472"/>
                          <a:pt x="347" y="527"/>
                          <a:pt x="333" y="536"/>
                        </a:cubicBezTo>
                        <a:cubicBezTo>
                          <a:pt x="330" y="540"/>
                          <a:pt x="329" y="545"/>
                          <a:pt x="325" y="548"/>
                        </a:cubicBezTo>
                        <a:cubicBezTo>
                          <a:pt x="322" y="551"/>
                          <a:pt x="316" y="549"/>
                          <a:pt x="313" y="552"/>
                        </a:cubicBezTo>
                        <a:cubicBezTo>
                          <a:pt x="300" y="565"/>
                          <a:pt x="320" y="575"/>
                          <a:pt x="293" y="584"/>
                        </a:cubicBezTo>
                        <a:cubicBezTo>
                          <a:pt x="286" y="595"/>
                          <a:pt x="272" y="610"/>
                          <a:pt x="261" y="616"/>
                        </a:cubicBezTo>
                        <a:cubicBezTo>
                          <a:pt x="254" y="620"/>
                          <a:pt x="245" y="621"/>
                          <a:pt x="237" y="624"/>
                        </a:cubicBezTo>
                        <a:cubicBezTo>
                          <a:pt x="233" y="625"/>
                          <a:pt x="225" y="628"/>
                          <a:pt x="225" y="628"/>
                        </a:cubicBezTo>
                        <a:cubicBezTo>
                          <a:pt x="215" y="659"/>
                          <a:pt x="212" y="652"/>
                          <a:pt x="173" y="656"/>
                        </a:cubicBezTo>
                        <a:cubicBezTo>
                          <a:pt x="140" y="667"/>
                          <a:pt x="132" y="687"/>
                          <a:pt x="97" y="696"/>
                        </a:cubicBezTo>
                        <a:cubicBezTo>
                          <a:pt x="77" y="691"/>
                          <a:pt x="75" y="687"/>
                          <a:pt x="81" y="668"/>
                        </a:cubicBezTo>
                        <a:cubicBezTo>
                          <a:pt x="77" y="646"/>
                          <a:pt x="72" y="639"/>
                          <a:pt x="77" y="616"/>
                        </a:cubicBezTo>
                        <a:cubicBezTo>
                          <a:pt x="73" y="598"/>
                          <a:pt x="71" y="587"/>
                          <a:pt x="61" y="572"/>
                        </a:cubicBezTo>
                        <a:cubicBezTo>
                          <a:pt x="58" y="551"/>
                          <a:pt x="51" y="543"/>
                          <a:pt x="45" y="524"/>
                        </a:cubicBezTo>
                        <a:cubicBezTo>
                          <a:pt x="52" y="502"/>
                          <a:pt x="58" y="496"/>
                          <a:pt x="49" y="472"/>
                        </a:cubicBezTo>
                        <a:cubicBezTo>
                          <a:pt x="46" y="463"/>
                          <a:pt x="33" y="448"/>
                          <a:pt x="33" y="448"/>
                        </a:cubicBezTo>
                        <a:cubicBezTo>
                          <a:pt x="42" y="422"/>
                          <a:pt x="42" y="408"/>
                          <a:pt x="33" y="380"/>
                        </a:cubicBezTo>
                        <a:cubicBezTo>
                          <a:pt x="49" y="369"/>
                          <a:pt x="48" y="362"/>
                          <a:pt x="53" y="344"/>
                        </a:cubicBezTo>
                        <a:cubicBezTo>
                          <a:pt x="47" y="327"/>
                          <a:pt x="49" y="308"/>
                          <a:pt x="33" y="332"/>
                        </a:cubicBezTo>
                        <a:cubicBezTo>
                          <a:pt x="40" y="353"/>
                          <a:pt x="29" y="374"/>
                          <a:pt x="17" y="392"/>
                        </a:cubicBezTo>
                        <a:cubicBezTo>
                          <a:pt x="6" y="360"/>
                          <a:pt x="10" y="340"/>
                          <a:pt x="13" y="304"/>
                        </a:cubicBezTo>
                        <a:cubicBezTo>
                          <a:pt x="44" y="314"/>
                          <a:pt x="54" y="289"/>
                          <a:pt x="81" y="280"/>
                        </a:cubicBezTo>
                        <a:cubicBezTo>
                          <a:pt x="94" y="261"/>
                          <a:pt x="85" y="242"/>
                          <a:pt x="105" y="228"/>
                        </a:cubicBezTo>
                        <a:cubicBezTo>
                          <a:pt x="108" y="220"/>
                          <a:pt x="110" y="212"/>
                          <a:pt x="113" y="204"/>
                        </a:cubicBezTo>
                        <a:cubicBezTo>
                          <a:pt x="116" y="196"/>
                          <a:pt x="89" y="196"/>
                          <a:pt x="89" y="196"/>
                        </a:cubicBezTo>
                        <a:cubicBezTo>
                          <a:pt x="81" y="221"/>
                          <a:pt x="58" y="211"/>
                          <a:pt x="37" y="204"/>
                        </a:cubicBezTo>
                        <a:cubicBezTo>
                          <a:pt x="33" y="207"/>
                          <a:pt x="30" y="213"/>
                          <a:pt x="25" y="212"/>
                        </a:cubicBezTo>
                        <a:cubicBezTo>
                          <a:pt x="16" y="210"/>
                          <a:pt x="1" y="196"/>
                          <a:pt x="1" y="196"/>
                        </a:cubicBezTo>
                        <a:cubicBezTo>
                          <a:pt x="4" y="186"/>
                          <a:pt x="4" y="174"/>
                          <a:pt x="9" y="164"/>
                        </a:cubicBezTo>
                        <a:cubicBezTo>
                          <a:pt x="13" y="155"/>
                          <a:pt x="25" y="140"/>
                          <a:pt x="25" y="140"/>
                        </a:cubicBezTo>
                        <a:cubicBezTo>
                          <a:pt x="0" y="132"/>
                          <a:pt x="25" y="128"/>
                          <a:pt x="37" y="124"/>
                        </a:cubicBezTo>
                        <a:cubicBezTo>
                          <a:pt x="58" y="131"/>
                          <a:pt x="75" y="116"/>
                          <a:pt x="97" y="112"/>
                        </a:cubicBezTo>
                        <a:cubicBezTo>
                          <a:pt x="135" y="87"/>
                          <a:pt x="159" y="122"/>
                          <a:pt x="197" y="132"/>
                        </a:cubicBezTo>
                        <a:cubicBezTo>
                          <a:pt x="205" y="129"/>
                          <a:pt x="213" y="127"/>
                          <a:pt x="221" y="124"/>
                        </a:cubicBezTo>
                        <a:cubicBezTo>
                          <a:pt x="225" y="123"/>
                          <a:pt x="226" y="147"/>
                          <a:pt x="233" y="120"/>
                        </a:cubicBezTo>
                        <a:lnTo>
                          <a:pt x="229" y="64"/>
                        </a:lnTo>
                        <a:lnTo>
                          <a:pt x="209" y="40"/>
                        </a:lnTo>
                        <a:cubicBezTo>
                          <a:pt x="243" y="21"/>
                          <a:pt x="240" y="21"/>
                          <a:pt x="261" y="0"/>
                        </a:cubicBezTo>
                        <a:cubicBezTo>
                          <a:pt x="297" y="16"/>
                          <a:pt x="333" y="32"/>
                          <a:pt x="369" y="48"/>
                        </a:cubicBezTo>
                        <a:cubicBezTo>
                          <a:pt x="373" y="50"/>
                          <a:pt x="361" y="44"/>
                          <a:pt x="357" y="44"/>
                        </a:cubicBezTo>
                        <a:cubicBezTo>
                          <a:pt x="349" y="45"/>
                          <a:pt x="333" y="52"/>
                          <a:pt x="333" y="52"/>
                        </a:cubicBezTo>
                        <a:cubicBezTo>
                          <a:pt x="322" y="68"/>
                          <a:pt x="318" y="71"/>
                          <a:pt x="329" y="88"/>
                        </a:cubicBezTo>
                        <a:cubicBezTo>
                          <a:pt x="308" y="119"/>
                          <a:pt x="323" y="118"/>
                          <a:pt x="333" y="148"/>
                        </a:cubicBezTo>
                        <a:cubicBezTo>
                          <a:pt x="320" y="157"/>
                          <a:pt x="314" y="167"/>
                          <a:pt x="301" y="176"/>
                        </a:cubicBezTo>
                        <a:cubicBezTo>
                          <a:pt x="306" y="213"/>
                          <a:pt x="303" y="213"/>
                          <a:pt x="337" y="220"/>
                        </a:cubicBezTo>
                        <a:cubicBezTo>
                          <a:pt x="358" y="216"/>
                          <a:pt x="368" y="214"/>
                          <a:pt x="361" y="192"/>
                        </a:cubicBezTo>
                        <a:cubicBezTo>
                          <a:pt x="362" y="177"/>
                          <a:pt x="362" y="162"/>
                          <a:pt x="365" y="148"/>
                        </a:cubicBezTo>
                        <a:cubicBezTo>
                          <a:pt x="366" y="143"/>
                          <a:pt x="369" y="133"/>
                          <a:pt x="373" y="136"/>
                        </a:cubicBezTo>
                        <a:cubicBezTo>
                          <a:pt x="379" y="140"/>
                          <a:pt x="376" y="149"/>
                          <a:pt x="377" y="156"/>
                        </a:cubicBezTo>
                        <a:cubicBezTo>
                          <a:pt x="404" y="147"/>
                          <a:pt x="409" y="116"/>
                          <a:pt x="417" y="92"/>
                        </a:cubicBezTo>
                        <a:cubicBezTo>
                          <a:pt x="422" y="76"/>
                          <a:pt x="453" y="74"/>
                          <a:pt x="465" y="72"/>
                        </a:cubicBezTo>
                        <a:cubicBezTo>
                          <a:pt x="472" y="92"/>
                          <a:pt x="477" y="93"/>
                          <a:pt x="497" y="88"/>
                        </a:cubicBezTo>
                        <a:cubicBezTo>
                          <a:pt x="512" y="78"/>
                          <a:pt x="515" y="74"/>
                          <a:pt x="509" y="56"/>
                        </a:cubicBezTo>
                        <a:cubicBezTo>
                          <a:pt x="523" y="46"/>
                          <a:pt x="517" y="46"/>
                          <a:pt x="529" y="52"/>
                        </a:cubicBezTo>
                        <a:lnTo>
                          <a:pt x="693" y="72"/>
                        </a:lnTo>
                        <a:lnTo>
                          <a:pt x="541" y="460"/>
                        </a:lnTo>
                        <a:close/>
                      </a:path>
                    </a:pathLst>
                  </a:custGeom>
                  <a:solidFill>
                    <a:schemeClr val="folHlink"/>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sz="5973" dirty="0"/>
                  </a:p>
                </p:txBody>
              </p:sp>
              <p:sp>
                <p:nvSpPr>
                  <p:cNvPr id="1179" name="Freeform 61"/>
                  <p:cNvSpPr>
                    <a:spLocks/>
                  </p:cNvSpPr>
                  <p:nvPr/>
                </p:nvSpPr>
                <p:spPr bwMode="ltGray">
                  <a:xfrm>
                    <a:off x="1173" y="247"/>
                    <a:ext cx="591" cy="95"/>
                  </a:xfrm>
                  <a:custGeom>
                    <a:avLst/>
                    <a:gdLst>
                      <a:gd name="T0" fmla="*/ 825 w 931"/>
                      <a:gd name="T1" fmla="*/ 0 h 149"/>
                      <a:gd name="T2" fmla="*/ 143 w 931"/>
                      <a:gd name="T3" fmla="*/ 29 h 149"/>
                      <a:gd name="T4" fmla="*/ 91 w 931"/>
                      <a:gd name="T5" fmla="*/ 42 h 149"/>
                      <a:gd name="T6" fmla="*/ 62 w 931"/>
                      <a:gd name="T7" fmla="*/ 42 h 149"/>
                      <a:gd name="T8" fmla="*/ 22 w 931"/>
                      <a:gd name="T9" fmla="*/ 77 h 149"/>
                      <a:gd name="T10" fmla="*/ 0 w 931"/>
                      <a:gd name="T11" fmla="*/ 105 h 149"/>
                      <a:gd name="T12" fmla="*/ 59 w 931"/>
                      <a:gd name="T13" fmla="*/ 115 h 149"/>
                      <a:gd name="T14" fmla="*/ 97 w 931"/>
                      <a:gd name="T15" fmla="*/ 96 h 149"/>
                      <a:gd name="T16" fmla="*/ 108 w 931"/>
                      <a:gd name="T17" fmla="*/ 84 h 149"/>
                      <a:gd name="T18" fmla="*/ 167 w 931"/>
                      <a:gd name="T19" fmla="*/ 52 h 149"/>
                      <a:gd name="T20" fmla="*/ 215 w 931"/>
                      <a:gd name="T21" fmla="*/ 46 h 149"/>
                      <a:gd name="T22" fmla="*/ 237 w 931"/>
                      <a:gd name="T23" fmla="*/ 94 h 149"/>
                      <a:gd name="T24" fmla="*/ 188 w 931"/>
                      <a:gd name="T25" fmla="*/ 109 h 149"/>
                      <a:gd name="T26" fmla="*/ 231 w 931"/>
                      <a:gd name="T27" fmla="*/ 113 h 149"/>
                      <a:gd name="T28" fmla="*/ 250 w 931"/>
                      <a:gd name="T29" fmla="*/ 90 h 149"/>
                      <a:gd name="T30" fmla="*/ 266 w 931"/>
                      <a:gd name="T31" fmla="*/ 92 h 149"/>
                      <a:gd name="T32" fmla="*/ 253 w 931"/>
                      <a:gd name="T33" fmla="*/ 54 h 149"/>
                      <a:gd name="T34" fmla="*/ 266 w 931"/>
                      <a:gd name="T35" fmla="*/ 44 h 149"/>
                      <a:gd name="T36" fmla="*/ 277 w 931"/>
                      <a:gd name="T37" fmla="*/ 88 h 149"/>
                      <a:gd name="T38" fmla="*/ 266 w 931"/>
                      <a:gd name="T39" fmla="*/ 113 h 149"/>
                      <a:gd name="T40" fmla="*/ 296 w 931"/>
                      <a:gd name="T41" fmla="*/ 130 h 149"/>
                      <a:gd name="T42" fmla="*/ 299 w 931"/>
                      <a:gd name="T43" fmla="*/ 92 h 149"/>
                      <a:gd name="T44" fmla="*/ 331 w 931"/>
                      <a:gd name="T45" fmla="*/ 103 h 149"/>
                      <a:gd name="T46" fmla="*/ 382 w 931"/>
                      <a:gd name="T47" fmla="*/ 73 h 149"/>
                      <a:gd name="T48" fmla="*/ 409 w 931"/>
                      <a:gd name="T49" fmla="*/ 50 h 149"/>
                      <a:gd name="T50" fmla="*/ 439 w 931"/>
                      <a:gd name="T51" fmla="*/ 56 h 149"/>
                      <a:gd name="T52" fmla="*/ 455 w 931"/>
                      <a:gd name="T53" fmla="*/ 50 h 149"/>
                      <a:gd name="T54" fmla="*/ 431 w 931"/>
                      <a:gd name="T55" fmla="*/ 44 h 149"/>
                      <a:gd name="T56" fmla="*/ 474 w 931"/>
                      <a:gd name="T57" fmla="*/ 35 h 149"/>
                      <a:gd name="T58" fmla="*/ 544 w 931"/>
                      <a:gd name="T59" fmla="*/ 54 h 149"/>
                      <a:gd name="T60" fmla="*/ 581 w 931"/>
                      <a:gd name="T61" fmla="*/ 42 h 149"/>
                      <a:gd name="T62" fmla="*/ 584 w 931"/>
                      <a:gd name="T63" fmla="*/ 63 h 149"/>
                      <a:gd name="T64" fmla="*/ 568 w 931"/>
                      <a:gd name="T65" fmla="*/ 101 h 149"/>
                      <a:gd name="T66" fmla="*/ 611 w 931"/>
                      <a:gd name="T67" fmla="*/ 88 h 149"/>
                      <a:gd name="T68" fmla="*/ 624 w 931"/>
                      <a:gd name="T69" fmla="*/ 80 h 149"/>
                      <a:gd name="T70" fmla="*/ 648 w 931"/>
                      <a:gd name="T71" fmla="*/ 61 h 149"/>
                      <a:gd name="T72" fmla="*/ 794 w 931"/>
                      <a:gd name="T73" fmla="*/ 84 h 14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931" h="149">
                        <a:moveTo>
                          <a:pt x="794" y="84"/>
                        </a:moveTo>
                        <a:cubicBezTo>
                          <a:pt x="813" y="72"/>
                          <a:pt x="931" y="14"/>
                          <a:pt x="825" y="0"/>
                        </a:cubicBezTo>
                        <a:lnTo>
                          <a:pt x="159" y="0"/>
                        </a:lnTo>
                        <a:cubicBezTo>
                          <a:pt x="149" y="12"/>
                          <a:pt x="162" y="18"/>
                          <a:pt x="143" y="29"/>
                        </a:cubicBezTo>
                        <a:cubicBezTo>
                          <a:pt x="130" y="44"/>
                          <a:pt x="133" y="39"/>
                          <a:pt x="116" y="48"/>
                        </a:cubicBezTo>
                        <a:cubicBezTo>
                          <a:pt x="108" y="46"/>
                          <a:pt x="100" y="44"/>
                          <a:pt x="91" y="42"/>
                        </a:cubicBezTo>
                        <a:cubicBezTo>
                          <a:pt x="89" y="41"/>
                          <a:pt x="83" y="40"/>
                          <a:pt x="83" y="40"/>
                        </a:cubicBezTo>
                        <a:cubicBezTo>
                          <a:pt x="76" y="40"/>
                          <a:pt x="68" y="39"/>
                          <a:pt x="62" y="42"/>
                        </a:cubicBezTo>
                        <a:cubicBezTo>
                          <a:pt x="54" y="45"/>
                          <a:pt x="46" y="61"/>
                          <a:pt x="38" y="67"/>
                        </a:cubicBezTo>
                        <a:cubicBezTo>
                          <a:pt x="32" y="71"/>
                          <a:pt x="27" y="74"/>
                          <a:pt x="22" y="77"/>
                        </a:cubicBezTo>
                        <a:cubicBezTo>
                          <a:pt x="16" y="81"/>
                          <a:pt x="5" y="86"/>
                          <a:pt x="5" y="86"/>
                        </a:cubicBezTo>
                        <a:cubicBezTo>
                          <a:pt x="9" y="95"/>
                          <a:pt x="7" y="97"/>
                          <a:pt x="0" y="105"/>
                        </a:cubicBezTo>
                        <a:cubicBezTo>
                          <a:pt x="17" y="107"/>
                          <a:pt x="22" y="107"/>
                          <a:pt x="16" y="120"/>
                        </a:cubicBezTo>
                        <a:cubicBezTo>
                          <a:pt x="27" y="122"/>
                          <a:pt x="48" y="116"/>
                          <a:pt x="59" y="115"/>
                        </a:cubicBezTo>
                        <a:cubicBezTo>
                          <a:pt x="71" y="112"/>
                          <a:pt x="73" y="117"/>
                          <a:pt x="83" y="111"/>
                        </a:cubicBezTo>
                        <a:cubicBezTo>
                          <a:pt x="89" y="96"/>
                          <a:pt x="83" y="100"/>
                          <a:pt x="97" y="96"/>
                        </a:cubicBezTo>
                        <a:cubicBezTo>
                          <a:pt x="100" y="94"/>
                          <a:pt x="103" y="93"/>
                          <a:pt x="105" y="90"/>
                        </a:cubicBezTo>
                        <a:cubicBezTo>
                          <a:pt x="106" y="88"/>
                          <a:pt x="106" y="85"/>
                          <a:pt x="108" y="84"/>
                        </a:cubicBezTo>
                        <a:cubicBezTo>
                          <a:pt x="112" y="80"/>
                          <a:pt x="140" y="69"/>
                          <a:pt x="148" y="67"/>
                        </a:cubicBezTo>
                        <a:cubicBezTo>
                          <a:pt x="160" y="52"/>
                          <a:pt x="153" y="56"/>
                          <a:pt x="167" y="52"/>
                        </a:cubicBezTo>
                        <a:cubicBezTo>
                          <a:pt x="178" y="55"/>
                          <a:pt x="179" y="62"/>
                          <a:pt x="191" y="58"/>
                        </a:cubicBezTo>
                        <a:cubicBezTo>
                          <a:pt x="199" y="52"/>
                          <a:pt x="206" y="51"/>
                          <a:pt x="215" y="46"/>
                        </a:cubicBezTo>
                        <a:cubicBezTo>
                          <a:pt x="226" y="58"/>
                          <a:pt x="217" y="46"/>
                          <a:pt x="223" y="69"/>
                        </a:cubicBezTo>
                        <a:cubicBezTo>
                          <a:pt x="226" y="79"/>
                          <a:pt x="233" y="85"/>
                          <a:pt x="237" y="94"/>
                        </a:cubicBezTo>
                        <a:cubicBezTo>
                          <a:pt x="227" y="100"/>
                          <a:pt x="229" y="104"/>
                          <a:pt x="218" y="107"/>
                        </a:cubicBezTo>
                        <a:cubicBezTo>
                          <a:pt x="207" y="120"/>
                          <a:pt x="203" y="113"/>
                          <a:pt x="188" y="109"/>
                        </a:cubicBezTo>
                        <a:cubicBezTo>
                          <a:pt x="191" y="117"/>
                          <a:pt x="200" y="127"/>
                          <a:pt x="210" y="132"/>
                        </a:cubicBezTo>
                        <a:cubicBezTo>
                          <a:pt x="218" y="114"/>
                          <a:pt x="211" y="122"/>
                          <a:pt x="231" y="113"/>
                        </a:cubicBezTo>
                        <a:cubicBezTo>
                          <a:pt x="237" y="111"/>
                          <a:pt x="248" y="105"/>
                          <a:pt x="248" y="105"/>
                        </a:cubicBezTo>
                        <a:cubicBezTo>
                          <a:pt x="248" y="100"/>
                          <a:pt x="246" y="94"/>
                          <a:pt x="250" y="90"/>
                        </a:cubicBezTo>
                        <a:cubicBezTo>
                          <a:pt x="253" y="88"/>
                          <a:pt x="254" y="96"/>
                          <a:pt x="258" y="96"/>
                        </a:cubicBezTo>
                        <a:cubicBezTo>
                          <a:pt x="262" y="97"/>
                          <a:pt x="264" y="94"/>
                          <a:pt x="266" y="92"/>
                        </a:cubicBezTo>
                        <a:cubicBezTo>
                          <a:pt x="262" y="82"/>
                          <a:pt x="252" y="77"/>
                          <a:pt x="248" y="67"/>
                        </a:cubicBezTo>
                        <a:cubicBezTo>
                          <a:pt x="250" y="63"/>
                          <a:pt x="255" y="58"/>
                          <a:pt x="253" y="54"/>
                        </a:cubicBezTo>
                        <a:cubicBezTo>
                          <a:pt x="251" y="50"/>
                          <a:pt x="248" y="42"/>
                          <a:pt x="248" y="42"/>
                        </a:cubicBezTo>
                        <a:cubicBezTo>
                          <a:pt x="256" y="32"/>
                          <a:pt x="259" y="35"/>
                          <a:pt x="266" y="44"/>
                        </a:cubicBezTo>
                        <a:cubicBezTo>
                          <a:pt x="270" y="56"/>
                          <a:pt x="276" y="61"/>
                          <a:pt x="285" y="71"/>
                        </a:cubicBezTo>
                        <a:cubicBezTo>
                          <a:pt x="281" y="81"/>
                          <a:pt x="289" y="82"/>
                          <a:pt x="277" y="88"/>
                        </a:cubicBezTo>
                        <a:cubicBezTo>
                          <a:pt x="262" y="106"/>
                          <a:pt x="278" y="83"/>
                          <a:pt x="274" y="101"/>
                        </a:cubicBezTo>
                        <a:cubicBezTo>
                          <a:pt x="274" y="105"/>
                          <a:pt x="268" y="109"/>
                          <a:pt x="266" y="113"/>
                        </a:cubicBezTo>
                        <a:cubicBezTo>
                          <a:pt x="270" y="122"/>
                          <a:pt x="268" y="125"/>
                          <a:pt x="261" y="132"/>
                        </a:cubicBezTo>
                        <a:cubicBezTo>
                          <a:pt x="268" y="149"/>
                          <a:pt x="282" y="134"/>
                          <a:pt x="296" y="130"/>
                        </a:cubicBezTo>
                        <a:cubicBezTo>
                          <a:pt x="299" y="122"/>
                          <a:pt x="295" y="119"/>
                          <a:pt x="299" y="111"/>
                        </a:cubicBezTo>
                        <a:cubicBezTo>
                          <a:pt x="296" y="105"/>
                          <a:pt x="288" y="97"/>
                          <a:pt x="299" y="92"/>
                        </a:cubicBezTo>
                        <a:cubicBezTo>
                          <a:pt x="303" y="90"/>
                          <a:pt x="315" y="88"/>
                          <a:pt x="315" y="88"/>
                        </a:cubicBezTo>
                        <a:cubicBezTo>
                          <a:pt x="326" y="91"/>
                          <a:pt x="325" y="95"/>
                          <a:pt x="331" y="103"/>
                        </a:cubicBezTo>
                        <a:cubicBezTo>
                          <a:pt x="339" y="84"/>
                          <a:pt x="331" y="90"/>
                          <a:pt x="361" y="92"/>
                        </a:cubicBezTo>
                        <a:cubicBezTo>
                          <a:pt x="355" y="76"/>
                          <a:pt x="365" y="76"/>
                          <a:pt x="382" y="73"/>
                        </a:cubicBezTo>
                        <a:cubicBezTo>
                          <a:pt x="383" y="71"/>
                          <a:pt x="387" y="57"/>
                          <a:pt x="393" y="54"/>
                        </a:cubicBezTo>
                        <a:cubicBezTo>
                          <a:pt x="398" y="52"/>
                          <a:pt x="409" y="50"/>
                          <a:pt x="409" y="50"/>
                        </a:cubicBezTo>
                        <a:cubicBezTo>
                          <a:pt x="430" y="54"/>
                          <a:pt x="413" y="58"/>
                          <a:pt x="431" y="63"/>
                        </a:cubicBezTo>
                        <a:cubicBezTo>
                          <a:pt x="433" y="61"/>
                          <a:pt x="435" y="57"/>
                          <a:pt x="439" y="56"/>
                        </a:cubicBezTo>
                        <a:cubicBezTo>
                          <a:pt x="445" y="55"/>
                          <a:pt x="452" y="61"/>
                          <a:pt x="457" y="58"/>
                        </a:cubicBezTo>
                        <a:cubicBezTo>
                          <a:pt x="461" y="57"/>
                          <a:pt x="457" y="52"/>
                          <a:pt x="455" y="50"/>
                        </a:cubicBezTo>
                        <a:cubicBezTo>
                          <a:pt x="451" y="47"/>
                          <a:pt x="444" y="47"/>
                          <a:pt x="439" y="46"/>
                        </a:cubicBezTo>
                        <a:cubicBezTo>
                          <a:pt x="436" y="45"/>
                          <a:pt x="431" y="44"/>
                          <a:pt x="431" y="44"/>
                        </a:cubicBezTo>
                        <a:cubicBezTo>
                          <a:pt x="440" y="38"/>
                          <a:pt x="443" y="36"/>
                          <a:pt x="455" y="40"/>
                        </a:cubicBezTo>
                        <a:cubicBezTo>
                          <a:pt x="461" y="38"/>
                          <a:pt x="467" y="35"/>
                          <a:pt x="474" y="35"/>
                        </a:cubicBezTo>
                        <a:cubicBezTo>
                          <a:pt x="483" y="36"/>
                          <a:pt x="511" y="43"/>
                          <a:pt x="519" y="46"/>
                        </a:cubicBezTo>
                        <a:cubicBezTo>
                          <a:pt x="527" y="49"/>
                          <a:pt x="544" y="54"/>
                          <a:pt x="544" y="54"/>
                        </a:cubicBezTo>
                        <a:cubicBezTo>
                          <a:pt x="548" y="54"/>
                          <a:pt x="560" y="52"/>
                          <a:pt x="565" y="50"/>
                        </a:cubicBezTo>
                        <a:cubicBezTo>
                          <a:pt x="570" y="47"/>
                          <a:pt x="581" y="42"/>
                          <a:pt x="581" y="42"/>
                        </a:cubicBezTo>
                        <a:cubicBezTo>
                          <a:pt x="585" y="42"/>
                          <a:pt x="598" y="44"/>
                          <a:pt x="600" y="48"/>
                        </a:cubicBezTo>
                        <a:cubicBezTo>
                          <a:pt x="603" y="55"/>
                          <a:pt x="589" y="61"/>
                          <a:pt x="584" y="63"/>
                        </a:cubicBezTo>
                        <a:cubicBezTo>
                          <a:pt x="576" y="69"/>
                          <a:pt x="568" y="69"/>
                          <a:pt x="565" y="77"/>
                        </a:cubicBezTo>
                        <a:cubicBezTo>
                          <a:pt x="568" y="86"/>
                          <a:pt x="564" y="92"/>
                          <a:pt x="568" y="101"/>
                        </a:cubicBezTo>
                        <a:cubicBezTo>
                          <a:pt x="574" y="93"/>
                          <a:pt x="577" y="91"/>
                          <a:pt x="589" y="94"/>
                        </a:cubicBezTo>
                        <a:cubicBezTo>
                          <a:pt x="595" y="108"/>
                          <a:pt x="602" y="93"/>
                          <a:pt x="611" y="88"/>
                        </a:cubicBezTo>
                        <a:cubicBezTo>
                          <a:pt x="613" y="86"/>
                          <a:pt x="613" y="83"/>
                          <a:pt x="616" y="82"/>
                        </a:cubicBezTo>
                        <a:cubicBezTo>
                          <a:pt x="618" y="80"/>
                          <a:pt x="622" y="81"/>
                          <a:pt x="624" y="80"/>
                        </a:cubicBezTo>
                        <a:cubicBezTo>
                          <a:pt x="626" y="78"/>
                          <a:pt x="626" y="75"/>
                          <a:pt x="627" y="73"/>
                        </a:cubicBezTo>
                        <a:cubicBezTo>
                          <a:pt x="632" y="65"/>
                          <a:pt x="638" y="63"/>
                          <a:pt x="648" y="61"/>
                        </a:cubicBezTo>
                        <a:cubicBezTo>
                          <a:pt x="664" y="62"/>
                          <a:pt x="684" y="69"/>
                          <a:pt x="700" y="69"/>
                        </a:cubicBezTo>
                        <a:lnTo>
                          <a:pt x="794" y="84"/>
                        </a:lnTo>
                        <a:close/>
                      </a:path>
                    </a:pathLst>
                  </a:custGeom>
                  <a:solidFill>
                    <a:schemeClr val="folHlink"/>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sz="5973" dirty="0"/>
                  </a:p>
                </p:txBody>
              </p:sp>
              <p:sp>
                <p:nvSpPr>
                  <p:cNvPr id="1180" name="Freeform 62"/>
                  <p:cNvSpPr>
                    <a:spLocks/>
                  </p:cNvSpPr>
                  <p:nvPr/>
                </p:nvSpPr>
                <p:spPr bwMode="ltGray">
                  <a:xfrm>
                    <a:off x="1293" y="282"/>
                    <a:ext cx="13" cy="10"/>
                  </a:xfrm>
                  <a:custGeom>
                    <a:avLst/>
                    <a:gdLst>
                      <a:gd name="T0" fmla="*/ 3 w 31"/>
                      <a:gd name="T1" fmla="*/ 28 h 30"/>
                      <a:gd name="T2" fmla="*/ 31 w 31"/>
                      <a:gd name="T3" fmla="*/ 0 h 30"/>
                      <a:gd name="T4" fmla="*/ 19 w 31"/>
                      <a:gd name="T5" fmla="*/ 24 h 30"/>
                      <a:gd name="T6" fmla="*/ 3 w 31"/>
                      <a:gd name="T7" fmla="*/ 28 h 3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1" h="30">
                        <a:moveTo>
                          <a:pt x="3" y="28"/>
                        </a:moveTo>
                        <a:cubicBezTo>
                          <a:pt x="8" y="8"/>
                          <a:pt x="12" y="6"/>
                          <a:pt x="31" y="0"/>
                        </a:cubicBezTo>
                        <a:cubicBezTo>
                          <a:pt x="29" y="5"/>
                          <a:pt x="25" y="22"/>
                          <a:pt x="19" y="24"/>
                        </a:cubicBezTo>
                        <a:cubicBezTo>
                          <a:pt x="0" y="30"/>
                          <a:pt x="3" y="9"/>
                          <a:pt x="3" y="28"/>
                        </a:cubicBezTo>
                        <a:close/>
                      </a:path>
                    </a:pathLst>
                  </a:custGeom>
                  <a:solidFill>
                    <a:schemeClr val="folHlink"/>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sz="5973" dirty="0"/>
                  </a:p>
                </p:txBody>
              </p:sp>
              <p:sp>
                <p:nvSpPr>
                  <p:cNvPr id="1181" name="Freeform 63"/>
                  <p:cNvSpPr>
                    <a:spLocks/>
                  </p:cNvSpPr>
                  <p:nvPr/>
                </p:nvSpPr>
                <p:spPr bwMode="ltGray">
                  <a:xfrm>
                    <a:off x="1278" y="296"/>
                    <a:ext cx="19" cy="11"/>
                  </a:xfrm>
                  <a:custGeom>
                    <a:avLst/>
                    <a:gdLst>
                      <a:gd name="T0" fmla="*/ 6 w 44"/>
                      <a:gd name="T1" fmla="*/ 32 h 32"/>
                      <a:gd name="T2" fmla="*/ 22 w 44"/>
                      <a:gd name="T3" fmla="*/ 0 h 32"/>
                      <a:gd name="T4" fmla="*/ 38 w 44"/>
                      <a:gd name="T5" fmla="*/ 4 h 32"/>
                      <a:gd name="T6" fmla="*/ 6 w 44"/>
                      <a:gd name="T7" fmla="*/ 32 h 3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4" h="32">
                        <a:moveTo>
                          <a:pt x="6" y="32"/>
                        </a:moveTo>
                        <a:cubicBezTo>
                          <a:pt x="0" y="14"/>
                          <a:pt x="7" y="10"/>
                          <a:pt x="22" y="0"/>
                        </a:cubicBezTo>
                        <a:cubicBezTo>
                          <a:pt x="27" y="1"/>
                          <a:pt x="35" y="0"/>
                          <a:pt x="38" y="4"/>
                        </a:cubicBezTo>
                        <a:cubicBezTo>
                          <a:pt x="44" y="13"/>
                          <a:pt x="16" y="32"/>
                          <a:pt x="6" y="32"/>
                        </a:cubicBezTo>
                        <a:close/>
                      </a:path>
                    </a:pathLst>
                  </a:custGeom>
                  <a:solidFill>
                    <a:schemeClr val="folHlink"/>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sz="5973" dirty="0"/>
                  </a:p>
                </p:txBody>
              </p:sp>
              <p:sp>
                <p:nvSpPr>
                  <p:cNvPr id="1182" name="Freeform 64"/>
                  <p:cNvSpPr>
                    <a:spLocks/>
                  </p:cNvSpPr>
                  <p:nvPr/>
                </p:nvSpPr>
                <p:spPr bwMode="ltGray">
                  <a:xfrm>
                    <a:off x="1340" y="337"/>
                    <a:ext cx="32" cy="6"/>
                  </a:xfrm>
                  <a:custGeom>
                    <a:avLst/>
                    <a:gdLst>
                      <a:gd name="T0" fmla="*/ 37 w 76"/>
                      <a:gd name="T1" fmla="*/ 18 h 18"/>
                      <a:gd name="T2" fmla="*/ 25 w 76"/>
                      <a:gd name="T3" fmla="*/ 2 h 18"/>
                      <a:gd name="T4" fmla="*/ 37 w 76"/>
                      <a:gd name="T5" fmla="*/ 18 h 18"/>
                      <a:gd name="T6" fmla="*/ 0 60000 65536"/>
                      <a:gd name="T7" fmla="*/ 0 60000 65536"/>
                      <a:gd name="T8" fmla="*/ 0 60000 65536"/>
                    </a:gdLst>
                    <a:ahLst/>
                    <a:cxnLst>
                      <a:cxn ang="T6">
                        <a:pos x="T0" y="T1"/>
                      </a:cxn>
                      <a:cxn ang="T7">
                        <a:pos x="T2" y="T3"/>
                      </a:cxn>
                      <a:cxn ang="T8">
                        <a:pos x="T4" y="T5"/>
                      </a:cxn>
                    </a:cxnLst>
                    <a:rect l="0" t="0" r="r" b="b"/>
                    <a:pathLst>
                      <a:path w="76" h="18">
                        <a:moveTo>
                          <a:pt x="37" y="18"/>
                        </a:moveTo>
                        <a:cubicBezTo>
                          <a:pt x="25" y="14"/>
                          <a:pt x="0" y="10"/>
                          <a:pt x="25" y="2"/>
                        </a:cubicBezTo>
                        <a:cubicBezTo>
                          <a:pt x="76" y="9"/>
                          <a:pt x="46" y="0"/>
                          <a:pt x="37" y="18"/>
                        </a:cubicBezTo>
                        <a:close/>
                      </a:path>
                    </a:pathLst>
                  </a:custGeom>
                  <a:solidFill>
                    <a:schemeClr val="folHlink"/>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sz="5973" dirty="0"/>
                  </a:p>
                </p:txBody>
              </p:sp>
              <p:sp>
                <p:nvSpPr>
                  <p:cNvPr id="1183" name="Freeform 65"/>
                  <p:cNvSpPr>
                    <a:spLocks/>
                  </p:cNvSpPr>
                  <p:nvPr/>
                </p:nvSpPr>
                <p:spPr bwMode="ltGray">
                  <a:xfrm>
                    <a:off x="1395" y="336"/>
                    <a:ext cx="18" cy="15"/>
                  </a:xfrm>
                  <a:custGeom>
                    <a:avLst/>
                    <a:gdLst>
                      <a:gd name="T0" fmla="*/ 0 w 42"/>
                      <a:gd name="T1" fmla="*/ 21 h 44"/>
                      <a:gd name="T2" fmla="*/ 12 w 42"/>
                      <a:gd name="T3" fmla="*/ 9 h 44"/>
                      <a:gd name="T4" fmla="*/ 0 w 42"/>
                      <a:gd name="T5" fmla="*/ 21 h 44"/>
                      <a:gd name="T6" fmla="*/ 0 60000 65536"/>
                      <a:gd name="T7" fmla="*/ 0 60000 65536"/>
                      <a:gd name="T8" fmla="*/ 0 60000 65536"/>
                    </a:gdLst>
                    <a:ahLst/>
                    <a:cxnLst>
                      <a:cxn ang="T6">
                        <a:pos x="T0" y="T1"/>
                      </a:cxn>
                      <a:cxn ang="T7">
                        <a:pos x="T2" y="T3"/>
                      </a:cxn>
                      <a:cxn ang="T8">
                        <a:pos x="T4" y="T5"/>
                      </a:cxn>
                    </a:cxnLst>
                    <a:rect l="0" t="0" r="r" b="b"/>
                    <a:pathLst>
                      <a:path w="42" h="44">
                        <a:moveTo>
                          <a:pt x="0" y="21"/>
                        </a:moveTo>
                        <a:cubicBezTo>
                          <a:pt x="4" y="17"/>
                          <a:pt x="7" y="11"/>
                          <a:pt x="12" y="9"/>
                        </a:cubicBezTo>
                        <a:cubicBezTo>
                          <a:pt x="42" y="0"/>
                          <a:pt x="23" y="44"/>
                          <a:pt x="0" y="21"/>
                        </a:cubicBezTo>
                        <a:close/>
                      </a:path>
                    </a:pathLst>
                  </a:custGeom>
                  <a:solidFill>
                    <a:schemeClr val="folHlink"/>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sz="5973" dirty="0"/>
                  </a:p>
                </p:txBody>
              </p:sp>
              <p:sp>
                <p:nvSpPr>
                  <p:cNvPr id="1184" name="Freeform 66"/>
                  <p:cNvSpPr>
                    <a:spLocks/>
                  </p:cNvSpPr>
                  <p:nvPr/>
                </p:nvSpPr>
                <p:spPr bwMode="ltGray">
                  <a:xfrm>
                    <a:off x="1248" y="295"/>
                    <a:ext cx="14" cy="10"/>
                  </a:xfrm>
                  <a:custGeom>
                    <a:avLst/>
                    <a:gdLst>
                      <a:gd name="T0" fmla="*/ 7 w 31"/>
                      <a:gd name="T1" fmla="*/ 22 h 30"/>
                      <a:gd name="T2" fmla="*/ 31 w 31"/>
                      <a:gd name="T3" fmla="*/ 10 h 30"/>
                      <a:gd name="T4" fmla="*/ 7 w 31"/>
                      <a:gd name="T5" fmla="*/ 22 h 30"/>
                      <a:gd name="T6" fmla="*/ 0 60000 65536"/>
                      <a:gd name="T7" fmla="*/ 0 60000 65536"/>
                      <a:gd name="T8" fmla="*/ 0 60000 65536"/>
                    </a:gdLst>
                    <a:ahLst/>
                    <a:cxnLst>
                      <a:cxn ang="T6">
                        <a:pos x="T0" y="T1"/>
                      </a:cxn>
                      <a:cxn ang="T7">
                        <a:pos x="T2" y="T3"/>
                      </a:cxn>
                      <a:cxn ang="T8">
                        <a:pos x="T4" y="T5"/>
                      </a:cxn>
                    </a:cxnLst>
                    <a:rect l="0" t="0" r="r" b="b"/>
                    <a:pathLst>
                      <a:path w="31" h="30">
                        <a:moveTo>
                          <a:pt x="7" y="22"/>
                        </a:moveTo>
                        <a:cubicBezTo>
                          <a:pt x="0" y="0"/>
                          <a:pt x="15" y="6"/>
                          <a:pt x="31" y="10"/>
                        </a:cubicBezTo>
                        <a:cubicBezTo>
                          <a:pt x="14" y="16"/>
                          <a:pt x="15" y="30"/>
                          <a:pt x="7" y="22"/>
                        </a:cubicBezTo>
                        <a:close/>
                      </a:path>
                    </a:pathLst>
                  </a:custGeom>
                  <a:solidFill>
                    <a:schemeClr val="folHlink"/>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sz="5973" dirty="0"/>
                  </a:p>
                </p:txBody>
              </p:sp>
            </p:grpSp>
            <p:grpSp>
              <p:nvGrpSpPr>
                <p:cNvPr id="1086" name="Group 67"/>
                <p:cNvGrpSpPr>
                  <a:grpSpLocks/>
                </p:cNvGrpSpPr>
                <p:nvPr/>
              </p:nvGrpSpPr>
              <p:grpSpPr bwMode="auto">
                <a:xfrm>
                  <a:off x="3709" y="240"/>
                  <a:ext cx="1139" cy="429"/>
                  <a:chOff x="3709" y="240"/>
                  <a:chExt cx="1139" cy="429"/>
                </a:xfrm>
              </p:grpSpPr>
              <p:sp>
                <p:nvSpPr>
                  <p:cNvPr id="1087" name="Freeform 68"/>
                  <p:cNvSpPr>
                    <a:spLocks/>
                  </p:cNvSpPr>
                  <p:nvPr/>
                </p:nvSpPr>
                <p:spPr bwMode="ltGray">
                  <a:xfrm>
                    <a:off x="4808" y="616"/>
                    <a:ext cx="13" cy="14"/>
                  </a:xfrm>
                  <a:custGeom>
                    <a:avLst/>
                    <a:gdLst>
                      <a:gd name="T0" fmla="*/ 16 w 30"/>
                      <a:gd name="T1" fmla="*/ 33 h 42"/>
                      <a:gd name="T2" fmla="*/ 8 w 30"/>
                      <a:gd name="T3" fmla="*/ 21 h 42"/>
                      <a:gd name="T4" fmla="*/ 0 w 30"/>
                      <a:gd name="T5" fmla="*/ 9 h 42"/>
                      <a:gd name="T6" fmla="*/ 16 w 30"/>
                      <a:gd name="T7" fmla="*/ 3 h 42"/>
                      <a:gd name="T8" fmla="*/ 30 w 30"/>
                      <a:gd name="T9" fmla="*/ 23 h 42"/>
                      <a:gd name="T10" fmla="*/ 28 w 30"/>
                      <a:gd name="T11" fmla="*/ 31 h 42"/>
                      <a:gd name="T12" fmla="*/ 16 w 30"/>
                      <a:gd name="T13" fmla="*/ 33 h 4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 h="42">
                        <a:moveTo>
                          <a:pt x="16" y="33"/>
                        </a:moveTo>
                        <a:cubicBezTo>
                          <a:pt x="3" y="20"/>
                          <a:pt x="15" y="34"/>
                          <a:pt x="8" y="21"/>
                        </a:cubicBezTo>
                        <a:cubicBezTo>
                          <a:pt x="6" y="17"/>
                          <a:pt x="0" y="9"/>
                          <a:pt x="0" y="9"/>
                        </a:cubicBezTo>
                        <a:cubicBezTo>
                          <a:pt x="5" y="1"/>
                          <a:pt x="7" y="0"/>
                          <a:pt x="16" y="3"/>
                        </a:cubicBezTo>
                        <a:cubicBezTo>
                          <a:pt x="25" y="16"/>
                          <a:pt x="10" y="16"/>
                          <a:pt x="30" y="23"/>
                        </a:cubicBezTo>
                        <a:cubicBezTo>
                          <a:pt x="29" y="26"/>
                          <a:pt x="30" y="29"/>
                          <a:pt x="28" y="31"/>
                        </a:cubicBezTo>
                        <a:cubicBezTo>
                          <a:pt x="15" y="42"/>
                          <a:pt x="16" y="38"/>
                          <a:pt x="16" y="33"/>
                        </a:cubicBezTo>
                        <a:close/>
                      </a:path>
                    </a:pathLst>
                  </a:custGeom>
                  <a:solidFill>
                    <a:schemeClr val="folHlink"/>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sz="5973" dirty="0"/>
                  </a:p>
                </p:txBody>
              </p:sp>
              <p:sp>
                <p:nvSpPr>
                  <p:cNvPr id="1088" name="Freeform 69"/>
                  <p:cNvSpPr>
                    <a:spLocks/>
                  </p:cNvSpPr>
                  <p:nvPr/>
                </p:nvSpPr>
                <p:spPr bwMode="ltGray">
                  <a:xfrm>
                    <a:off x="4655" y="629"/>
                    <a:ext cx="11" cy="5"/>
                  </a:xfrm>
                  <a:custGeom>
                    <a:avLst/>
                    <a:gdLst>
                      <a:gd name="T0" fmla="*/ 15 w 25"/>
                      <a:gd name="T1" fmla="*/ 16 h 16"/>
                      <a:gd name="T2" fmla="*/ 3 w 25"/>
                      <a:gd name="T3" fmla="*/ 8 h 16"/>
                      <a:gd name="T4" fmla="*/ 15 w 25"/>
                      <a:gd name="T5" fmla="*/ 0 h 16"/>
                      <a:gd name="T6" fmla="*/ 15 w 25"/>
                      <a:gd name="T7" fmla="*/ 16 h 1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5" h="16">
                        <a:moveTo>
                          <a:pt x="15" y="16"/>
                        </a:moveTo>
                        <a:cubicBezTo>
                          <a:pt x="10" y="15"/>
                          <a:pt x="0" y="12"/>
                          <a:pt x="3" y="8"/>
                        </a:cubicBezTo>
                        <a:cubicBezTo>
                          <a:pt x="6" y="4"/>
                          <a:pt x="15" y="0"/>
                          <a:pt x="15" y="0"/>
                        </a:cubicBezTo>
                        <a:cubicBezTo>
                          <a:pt x="17" y="3"/>
                          <a:pt x="25" y="16"/>
                          <a:pt x="15" y="16"/>
                        </a:cubicBezTo>
                        <a:close/>
                      </a:path>
                    </a:pathLst>
                  </a:custGeom>
                  <a:solidFill>
                    <a:schemeClr val="folHlink"/>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sz="5973" dirty="0"/>
                  </a:p>
                </p:txBody>
              </p:sp>
              <p:sp>
                <p:nvSpPr>
                  <p:cNvPr id="1089" name="Freeform 70"/>
                  <p:cNvSpPr>
                    <a:spLocks/>
                  </p:cNvSpPr>
                  <p:nvPr/>
                </p:nvSpPr>
                <p:spPr bwMode="ltGray">
                  <a:xfrm>
                    <a:off x="4609" y="635"/>
                    <a:ext cx="28" cy="16"/>
                  </a:xfrm>
                  <a:custGeom>
                    <a:avLst/>
                    <a:gdLst>
                      <a:gd name="T0" fmla="*/ 14 w 65"/>
                      <a:gd name="T1" fmla="*/ 24 h 46"/>
                      <a:gd name="T2" fmla="*/ 30 w 65"/>
                      <a:gd name="T3" fmla="*/ 4 h 46"/>
                      <a:gd name="T4" fmla="*/ 42 w 65"/>
                      <a:gd name="T5" fmla="*/ 0 h 46"/>
                      <a:gd name="T6" fmla="*/ 58 w 65"/>
                      <a:gd name="T7" fmla="*/ 12 h 46"/>
                      <a:gd name="T8" fmla="*/ 32 w 65"/>
                      <a:gd name="T9" fmla="*/ 26 h 46"/>
                      <a:gd name="T10" fmla="*/ 12 w 65"/>
                      <a:gd name="T11" fmla="*/ 46 h 46"/>
                      <a:gd name="T12" fmla="*/ 8 w 65"/>
                      <a:gd name="T13" fmla="*/ 20 h 46"/>
                      <a:gd name="T14" fmla="*/ 12 w 65"/>
                      <a:gd name="T15" fmla="*/ 14 h 46"/>
                      <a:gd name="T16" fmla="*/ 14 w 65"/>
                      <a:gd name="T17" fmla="*/ 24 h 4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5" h="46">
                        <a:moveTo>
                          <a:pt x="14" y="24"/>
                        </a:moveTo>
                        <a:cubicBezTo>
                          <a:pt x="18" y="13"/>
                          <a:pt x="16" y="9"/>
                          <a:pt x="30" y="4"/>
                        </a:cubicBezTo>
                        <a:cubicBezTo>
                          <a:pt x="34" y="3"/>
                          <a:pt x="42" y="0"/>
                          <a:pt x="42" y="0"/>
                        </a:cubicBezTo>
                        <a:cubicBezTo>
                          <a:pt x="50" y="1"/>
                          <a:pt x="65" y="0"/>
                          <a:pt x="58" y="12"/>
                        </a:cubicBezTo>
                        <a:cubicBezTo>
                          <a:pt x="53" y="21"/>
                          <a:pt x="40" y="21"/>
                          <a:pt x="32" y="26"/>
                        </a:cubicBezTo>
                        <a:cubicBezTo>
                          <a:pt x="26" y="35"/>
                          <a:pt x="23" y="42"/>
                          <a:pt x="12" y="46"/>
                        </a:cubicBezTo>
                        <a:cubicBezTo>
                          <a:pt x="0" y="42"/>
                          <a:pt x="5" y="30"/>
                          <a:pt x="8" y="20"/>
                        </a:cubicBezTo>
                        <a:cubicBezTo>
                          <a:pt x="9" y="18"/>
                          <a:pt x="10" y="13"/>
                          <a:pt x="12" y="14"/>
                        </a:cubicBezTo>
                        <a:cubicBezTo>
                          <a:pt x="15" y="16"/>
                          <a:pt x="13" y="21"/>
                          <a:pt x="14" y="24"/>
                        </a:cubicBezTo>
                        <a:close/>
                      </a:path>
                    </a:pathLst>
                  </a:custGeom>
                  <a:solidFill>
                    <a:schemeClr val="folHlink"/>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sz="5973" dirty="0"/>
                  </a:p>
                </p:txBody>
              </p:sp>
              <p:sp>
                <p:nvSpPr>
                  <p:cNvPr id="1090" name="Freeform 71"/>
                  <p:cNvSpPr>
                    <a:spLocks/>
                  </p:cNvSpPr>
                  <p:nvPr/>
                </p:nvSpPr>
                <p:spPr bwMode="ltGray">
                  <a:xfrm>
                    <a:off x="4580" y="634"/>
                    <a:ext cx="29" cy="16"/>
                  </a:xfrm>
                  <a:custGeom>
                    <a:avLst/>
                    <a:gdLst>
                      <a:gd name="T0" fmla="*/ 0 w 69"/>
                      <a:gd name="T1" fmla="*/ 31 h 47"/>
                      <a:gd name="T2" fmla="*/ 18 w 69"/>
                      <a:gd name="T3" fmla="*/ 25 h 47"/>
                      <a:gd name="T4" fmla="*/ 52 w 69"/>
                      <a:gd name="T5" fmla="*/ 1 h 47"/>
                      <a:gd name="T6" fmla="*/ 64 w 69"/>
                      <a:gd name="T7" fmla="*/ 3 h 47"/>
                      <a:gd name="T8" fmla="*/ 50 w 69"/>
                      <a:gd name="T9" fmla="*/ 19 h 47"/>
                      <a:gd name="T10" fmla="*/ 28 w 69"/>
                      <a:gd name="T11" fmla="*/ 33 h 47"/>
                      <a:gd name="T12" fmla="*/ 22 w 69"/>
                      <a:gd name="T13" fmla="*/ 47 h 47"/>
                      <a:gd name="T14" fmla="*/ 16 w 69"/>
                      <a:gd name="T15" fmla="*/ 45 h 47"/>
                      <a:gd name="T16" fmla="*/ 12 w 69"/>
                      <a:gd name="T17" fmla="*/ 39 h 47"/>
                      <a:gd name="T18" fmla="*/ 0 w 69"/>
                      <a:gd name="T19" fmla="*/ 35 h 47"/>
                      <a:gd name="T20" fmla="*/ 0 w 69"/>
                      <a:gd name="T21" fmla="*/ 31 h 4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9" h="47">
                        <a:moveTo>
                          <a:pt x="0" y="31"/>
                        </a:moveTo>
                        <a:cubicBezTo>
                          <a:pt x="7" y="24"/>
                          <a:pt x="9" y="22"/>
                          <a:pt x="18" y="25"/>
                        </a:cubicBezTo>
                        <a:cubicBezTo>
                          <a:pt x="25" y="4"/>
                          <a:pt x="36" y="12"/>
                          <a:pt x="52" y="1"/>
                        </a:cubicBezTo>
                        <a:cubicBezTo>
                          <a:pt x="56" y="2"/>
                          <a:pt x="61" y="0"/>
                          <a:pt x="64" y="3"/>
                        </a:cubicBezTo>
                        <a:cubicBezTo>
                          <a:pt x="69" y="8"/>
                          <a:pt x="50" y="19"/>
                          <a:pt x="50" y="19"/>
                        </a:cubicBezTo>
                        <a:cubicBezTo>
                          <a:pt x="46" y="31"/>
                          <a:pt x="35" y="22"/>
                          <a:pt x="28" y="33"/>
                        </a:cubicBezTo>
                        <a:cubicBezTo>
                          <a:pt x="31" y="41"/>
                          <a:pt x="31" y="44"/>
                          <a:pt x="22" y="47"/>
                        </a:cubicBezTo>
                        <a:cubicBezTo>
                          <a:pt x="20" y="46"/>
                          <a:pt x="18" y="46"/>
                          <a:pt x="16" y="45"/>
                        </a:cubicBezTo>
                        <a:cubicBezTo>
                          <a:pt x="14" y="43"/>
                          <a:pt x="14" y="40"/>
                          <a:pt x="12" y="39"/>
                        </a:cubicBezTo>
                        <a:cubicBezTo>
                          <a:pt x="8" y="37"/>
                          <a:pt x="0" y="35"/>
                          <a:pt x="0" y="35"/>
                        </a:cubicBezTo>
                        <a:cubicBezTo>
                          <a:pt x="2" y="26"/>
                          <a:pt x="3" y="25"/>
                          <a:pt x="0" y="31"/>
                        </a:cubicBezTo>
                        <a:close/>
                      </a:path>
                    </a:pathLst>
                  </a:custGeom>
                  <a:solidFill>
                    <a:schemeClr val="folHlink"/>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sz="5973" dirty="0"/>
                  </a:p>
                </p:txBody>
              </p:sp>
              <p:sp>
                <p:nvSpPr>
                  <p:cNvPr id="1091" name="Freeform 72"/>
                  <p:cNvSpPr>
                    <a:spLocks/>
                  </p:cNvSpPr>
                  <p:nvPr/>
                </p:nvSpPr>
                <p:spPr bwMode="ltGray">
                  <a:xfrm>
                    <a:off x="4423" y="547"/>
                    <a:ext cx="151" cy="93"/>
                  </a:xfrm>
                  <a:custGeom>
                    <a:avLst/>
                    <a:gdLst>
                      <a:gd name="T0" fmla="*/ 10 w 355"/>
                      <a:gd name="T1" fmla="*/ 4 h 277"/>
                      <a:gd name="T2" fmla="*/ 36 w 355"/>
                      <a:gd name="T3" fmla="*/ 18 h 277"/>
                      <a:gd name="T4" fmla="*/ 46 w 355"/>
                      <a:gd name="T5" fmla="*/ 30 h 277"/>
                      <a:gd name="T6" fmla="*/ 76 w 355"/>
                      <a:gd name="T7" fmla="*/ 52 h 277"/>
                      <a:gd name="T8" fmla="*/ 92 w 355"/>
                      <a:gd name="T9" fmla="*/ 66 h 277"/>
                      <a:gd name="T10" fmla="*/ 122 w 355"/>
                      <a:gd name="T11" fmla="*/ 98 h 277"/>
                      <a:gd name="T12" fmla="*/ 136 w 355"/>
                      <a:gd name="T13" fmla="*/ 128 h 277"/>
                      <a:gd name="T14" fmla="*/ 148 w 355"/>
                      <a:gd name="T15" fmla="*/ 132 h 277"/>
                      <a:gd name="T16" fmla="*/ 154 w 355"/>
                      <a:gd name="T17" fmla="*/ 150 h 277"/>
                      <a:gd name="T18" fmla="*/ 176 w 355"/>
                      <a:gd name="T19" fmla="*/ 152 h 277"/>
                      <a:gd name="T20" fmla="*/ 170 w 355"/>
                      <a:gd name="T21" fmla="*/ 196 h 277"/>
                      <a:gd name="T22" fmla="*/ 180 w 355"/>
                      <a:gd name="T23" fmla="*/ 224 h 277"/>
                      <a:gd name="T24" fmla="*/ 198 w 355"/>
                      <a:gd name="T25" fmla="*/ 232 h 277"/>
                      <a:gd name="T26" fmla="*/ 216 w 355"/>
                      <a:gd name="T27" fmla="*/ 234 h 277"/>
                      <a:gd name="T28" fmla="*/ 236 w 355"/>
                      <a:gd name="T29" fmla="*/ 242 h 277"/>
                      <a:gd name="T30" fmla="*/ 254 w 355"/>
                      <a:gd name="T31" fmla="*/ 236 h 277"/>
                      <a:gd name="T32" fmla="*/ 272 w 355"/>
                      <a:gd name="T33" fmla="*/ 248 h 277"/>
                      <a:gd name="T34" fmla="*/ 296 w 355"/>
                      <a:gd name="T35" fmla="*/ 256 h 277"/>
                      <a:gd name="T36" fmla="*/ 314 w 355"/>
                      <a:gd name="T37" fmla="*/ 264 h 277"/>
                      <a:gd name="T38" fmla="*/ 352 w 355"/>
                      <a:gd name="T39" fmla="*/ 266 h 277"/>
                      <a:gd name="T40" fmla="*/ 342 w 355"/>
                      <a:gd name="T41" fmla="*/ 274 h 277"/>
                      <a:gd name="T42" fmla="*/ 322 w 355"/>
                      <a:gd name="T43" fmla="*/ 272 h 277"/>
                      <a:gd name="T44" fmla="*/ 300 w 355"/>
                      <a:gd name="T45" fmla="*/ 270 h 277"/>
                      <a:gd name="T46" fmla="*/ 288 w 355"/>
                      <a:gd name="T47" fmla="*/ 266 h 277"/>
                      <a:gd name="T48" fmla="*/ 252 w 355"/>
                      <a:gd name="T49" fmla="*/ 264 h 277"/>
                      <a:gd name="T50" fmla="*/ 234 w 355"/>
                      <a:gd name="T51" fmla="*/ 260 h 277"/>
                      <a:gd name="T52" fmla="*/ 172 w 355"/>
                      <a:gd name="T53" fmla="*/ 242 h 277"/>
                      <a:gd name="T54" fmla="*/ 160 w 355"/>
                      <a:gd name="T55" fmla="*/ 216 h 277"/>
                      <a:gd name="T56" fmla="*/ 126 w 355"/>
                      <a:gd name="T57" fmla="*/ 200 h 277"/>
                      <a:gd name="T58" fmla="*/ 108 w 355"/>
                      <a:gd name="T59" fmla="*/ 186 h 277"/>
                      <a:gd name="T60" fmla="*/ 94 w 355"/>
                      <a:gd name="T61" fmla="*/ 158 h 277"/>
                      <a:gd name="T62" fmla="*/ 68 w 355"/>
                      <a:gd name="T63" fmla="*/ 108 h 277"/>
                      <a:gd name="T64" fmla="*/ 64 w 355"/>
                      <a:gd name="T65" fmla="*/ 102 h 277"/>
                      <a:gd name="T66" fmla="*/ 58 w 355"/>
                      <a:gd name="T67" fmla="*/ 100 h 277"/>
                      <a:gd name="T68" fmla="*/ 54 w 355"/>
                      <a:gd name="T69" fmla="*/ 88 h 277"/>
                      <a:gd name="T70" fmla="*/ 38 w 355"/>
                      <a:gd name="T71" fmla="*/ 58 h 277"/>
                      <a:gd name="T72" fmla="*/ 20 w 355"/>
                      <a:gd name="T73" fmla="*/ 40 h 277"/>
                      <a:gd name="T74" fmla="*/ 4 w 355"/>
                      <a:gd name="T75" fmla="*/ 22 h 277"/>
                      <a:gd name="T76" fmla="*/ 10 w 355"/>
                      <a:gd name="T77" fmla="*/ 2 h 277"/>
                      <a:gd name="T78" fmla="*/ 10 w 355"/>
                      <a:gd name="T79" fmla="*/ 4 h 277"/>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355" h="277">
                        <a:moveTo>
                          <a:pt x="10" y="4"/>
                        </a:moveTo>
                        <a:cubicBezTo>
                          <a:pt x="22" y="0"/>
                          <a:pt x="24" y="14"/>
                          <a:pt x="36" y="18"/>
                        </a:cubicBezTo>
                        <a:cubicBezTo>
                          <a:pt x="37" y="19"/>
                          <a:pt x="45" y="29"/>
                          <a:pt x="46" y="30"/>
                        </a:cubicBezTo>
                        <a:cubicBezTo>
                          <a:pt x="56" y="40"/>
                          <a:pt x="67" y="38"/>
                          <a:pt x="76" y="52"/>
                        </a:cubicBezTo>
                        <a:cubicBezTo>
                          <a:pt x="80" y="58"/>
                          <a:pt x="92" y="66"/>
                          <a:pt x="92" y="66"/>
                        </a:cubicBezTo>
                        <a:cubicBezTo>
                          <a:pt x="96" y="79"/>
                          <a:pt x="112" y="88"/>
                          <a:pt x="122" y="98"/>
                        </a:cubicBezTo>
                        <a:cubicBezTo>
                          <a:pt x="124" y="105"/>
                          <a:pt x="130" y="124"/>
                          <a:pt x="136" y="128"/>
                        </a:cubicBezTo>
                        <a:cubicBezTo>
                          <a:pt x="140" y="130"/>
                          <a:pt x="148" y="132"/>
                          <a:pt x="148" y="132"/>
                        </a:cubicBezTo>
                        <a:cubicBezTo>
                          <a:pt x="150" y="138"/>
                          <a:pt x="154" y="150"/>
                          <a:pt x="154" y="150"/>
                        </a:cubicBezTo>
                        <a:cubicBezTo>
                          <a:pt x="161" y="139"/>
                          <a:pt x="168" y="144"/>
                          <a:pt x="176" y="152"/>
                        </a:cubicBezTo>
                        <a:cubicBezTo>
                          <a:pt x="174" y="167"/>
                          <a:pt x="173" y="181"/>
                          <a:pt x="170" y="196"/>
                        </a:cubicBezTo>
                        <a:cubicBezTo>
                          <a:pt x="171" y="202"/>
                          <a:pt x="174" y="220"/>
                          <a:pt x="180" y="224"/>
                        </a:cubicBezTo>
                        <a:cubicBezTo>
                          <a:pt x="185" y="228"/>
                          <a:pt x="193" y="228"/>
                          <a:pt x="198" y="232"/>
                        </a:cubicBezTo>
                        <a:cubicBezTo>
                          <a:pt x="204" y="230"/>
                          <a:pt x="216" y="234"/>
                          <a:pt x="216" y="234"/>
                        </a:cubicBezTo>
                        <a:cubicBezTo>
                          <a:pt x="223" y="241"/>
                          <a:pt x="225" y="245"/>
                          <a:pt x="236" y="242"/>
                        </a:cubicBezTo>
                        <a:cubicBezTo>
                          <a:pt x="242" y="240"/>
                          <a:pt x="254" y="236"/>
                          <a:pt x="254" y="236"/>
                        </a:cubicBezTo>
                        <a:cubicBezTo>
                          <a:pt x="260" y="240"/>
                          <a:pt x="265" y="246"/>
                          <a:pt x="272" y="248"/>
                        </a:cubicBezTo>
                        <a:cubicBezTo>
                          <a:pt x="277" y="250"/>
                          <a:pt x="291" y="252"/>
                          <a:pt x="296" y="256"/>
                        </a:cubicBezTo>
                        <a:cubicBezTo>
                          <a:pt x="301" y="260"/>
                          <a:pt x="314" y="264"/>
                          <a:pt x="314" y="264"/>
                        </a:cubicBezTo>
                        <a:cubicBezTo>
                          <a:pt x="330" y="263"/>
                          <a:pt x="338" y="261"/>
                          <a:pt x="352" y="266"/>
                        </a:cubicBezTo>
                        <a:cubicBezTo>
                          <a:pt x="355" y="275"/>
                          <a:pt x="350" y="277"/>
                          <a:pt x="342" y="274"/>
                        </a:cubicBezTo>
                        <a:cubicBezTo>
                          <a:pt x="336" y="276"/>
                          <a:pt x="322" y="272"/>
                          <a:pt x="322" y="272"/>
                        </a:cubicBezTo>
                        <a:cubicBezTo>
                          <a:pt x="314" y="275"/>
                          <a:pt x="308" y="272"/>
                          <a:pt x="300" y="270"/>
                        </a:cubicBezTo>
                        <a:cubicBezTo>
                          <a:pt x="296" y="269"/>
                          <a:pt x="288" y="266"/>
                          <a:pt x="288" y="266"/>
                        </a:cubicBezTo>
                        <a:cubicBezTo>
                          <a:pt x="276" y="270"/>
                          <a:pt x="264" y="266"/>
                          <a:pt x="252" y="264"/>
                        </a:cubicBezTo>
                        <a:cubicBezTo>
                          <a:pt x="245" y="259"/>
                          <a:pt x="242" y="257"/>
                          <a:pt x="234" y="260"/>
                        </a:cubicBezTo>
                        <a:cubicBezTo>
                          <a:pt x="211" y="252"/>
                          <a:pt x="192" y="256"/>
                          <a:pt x="172" y="242"/>
                        </a:cubicBezTo>
                        <a:cubicBezTo>
                          <a:pt x="165" y="231"/>
                          <a:pt x="176" y="221"/>
                          <a:pt x="160" y="216"/>
                        </a:cubicBezTo>
                        <a:cubicBezTo>
                          <a:pt x="154" y="233"/>
                          <a:pt x="136" y="203"/>
                          <a:pt x="126" y="200"/>
                        </a:cubicBezTo>
                        <a:cubicBezTo>
                          <a:pt x="120" y="196"/>
                          <a:pt x="114" y="190"/>
                          <a:pt x="108" y="186"/>
                        </a:cubicBezTo>
                        <a:cubicBezTo>
                          <a:pt x="104" y="175"/>
                          <a:pt x="104" y="165"/>
                          <a:pt x="94" y="158"/>
                        </a:cubicBezTo>
                        <a:cubicBezTo>
                          <a:pt x="83" y="142"/>
                          <a:pt x="85" y="119"/>
                          <a:pt x="68" y="108"/>
                        </a:cubicBezTo>
                        <a:cubicBezTo>
                          <a:pt x="67" y="106"/>
                          <a:pt x="66" y="104"/>
                          <a:pt x="64" y="102"/>
                        </a:cubicBezTo>
                        <a:cubicBezTo>
                          <a:pt x="62" y="101"/>
                          <a:pt x="59" y="102"/>
                          <a:pt x="58" y="100"/>
                        </a:cubicBezTo>
                        <a:cubicBezTo>
                          <a:pt x="56" y="97"/>
                          <a:pt x="54" y="88"/>
                          <a:pt x="54" y="88"/>
                        </a:cubicBezTo>
                        <a:cubicBezTo>
                          <a:pt x="59" y="73"/>
                          <a:pt x="52" y="61"/>
                          <a:pt x="38" y="58"/>
                        </a:cubicBezTo>
                        <a:cubicBezTo>
                          <a:pt x="32" y="49"/>
                          <a:pt x="31" y="44"/>
                          <a:pt x="20" y="40"/>
                        </a:cubicBezTo>
                        <a:cubicBezTo>
                          <a:pt x="16" y="27"/>
                          <a:pt x="16" y="26"/>
                          <a:pt x="4" y="22"/>
                        </a:cubicBezTo>
                        <a:cubicBezTo>
                          <a:pt x="1" y="13"/>
                          <a:pt x="0" y="5"/>
                          <a:pt x="10" y="2"/>
                        </a:cubicBezTo>
                        <a:cubicBezTo>
                          <a:pt x="18" y="5"/>
                          <a:pt x="18" y="4"/>
                          <a:pt x="10" y="4"/>
                        </a:cubicBezTo>
                        <a:close/>
                      </a:path>
                    </a:pathLst>
                  </a:custGeom>
                  <a:solidFill>
                    <a:schemeClr val="folHlink"/>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sz="5973" dirty="0"/>
                  </a:p>
                </p:txBody>
              </p:sp>
              <p:sp>
                <p:nvSpPr>
                  <p:cNvPr id="1092" name="Freeform 73"/>
                  <p:cNvSpPr>
                    <a:spLocks/>
                  </p:cNvSpPr>
                  <p:nvPr/>
                </p:nvSpPr>
                <p:spPr bwMode="ltGray">
                  <a:xfrm>
                    <a:off x="4515" y="541"/>
                    <a:ext cx="67" cy="68"/>
                  </a:xfrm>
                  <a:custGeom>
                    <a:avLst/>
                    <a:gdLst>
                      <a:gd name="T0" fmla="*/ 54 w 156"/>
                      <a:gd name="T1" fmla="*/ 66 h 206"/>
                      <a:gd name="T2" fmla="*/ 66 w 156"/>
                      <a:gd name="T3" fmla="*/ 58 h 206"/>
                      <a:gd name="T4" fmla="*/ 68 w 156"/>
                      <a:gd name="T5" fmla="*/ 52 h 206"/>
                      <a:gd name="T6" fmla="*/ 80 w 156"/>
                      <a:gd name="T7" fmla="*/ 44 h 206"/>
                      <a:gd name="T8" fmla="*/ 106 w 156"/>
                      <a:gd name="T9" fmla="*/ 22 h 206"/>
                      <a:gd name="T10" fmla="*/ 112 w 156"/>
                      <a:gd name="T11" fmla="*/ 4 h 206"/>
                      <a:gd name="T12" fmla="*/ 124 w 156"/>
                      <a:gd name="T13" fmla="*/ 0 h 206"/>
                      <a:gd name="T14" fmla="*/ 150 w 156"/>
                      <a:gd name="T15" fmla="*/ 28 h 206"/>
                      <a:gd name="T16" fmla="*/ 146 w 156"/>
                      <a:gd name="T17" fmla="*/ 44 h 206"/>
                      <a:gd name="T18" fmla="*/ 126 w 156"/>
                      <a:gd name="T19" fmla="*/ 64 h 206"/>
                      <a:gd name="T20" fmla="*/ 132 w 156"/>
                      <a:gd name="T21" fmla="*/ 94 h 206"/>
                      <a:gd name="T22" fmla="*/ 142 w 156"/>
                      <a:gd name="T23" fmla="*/ 110 h 206"/>
                      <a:gd name="T24" fmla="*/ 146 w 156"/>
                      <a:gd name="T25" fmla="*/ 128 h 206"/>
                      <a:gd name="T26" fmla="*/ 128 w 156"/>
                      <a:gd name="T27" fmla="*/ 128 h 206"/>
                      <a:gd name="T28" fmla="*/ 116 w 156"/>
                      <a:gd name="T29" fmla="*/ 146 h 206"/>
                      <a:gd name="T30" fmla="*/ 104 w 156"/>
                      <a:gd name="T31" fmla="*/ 156 h 206"/>
                      <a:gd name="T32" fmla="*/ 100 w 156"/>
                      <a:gd name="T33" fmla="*/ 198 h 206"/>
                      <a:gd name="T34" fmla="*/ 88 w 156"/>
                      <a:gd name="T35" fmla="*/ 202 h 206"/>
                      <a:gd name="T36" fmla="*/ 82 w 156"/>
                      <a:gd name="T37" fmla="*/ 206 h 206"/>
                      <a:gd name="T38" fmla="*/ 76 w 156"/>
                      <a:gd name="T39" fmla="*/ 202 h 206"/>
                      <a:gd name="T40" fmla="*/ 72 w 156"/>
                      <a:gd name="T41" fmla="*/ 190 h 206"/>
                      <a:gd name="T42" fmla="*/ 60 w 156"/>
                      <a:gd name="T43" fmla="*/ 186 h 206"/>
                      <a:gd name="T44" fmla="*/ 42 w 156"/>
                      <a:gd name="T45" fmla="*/ 194 h 206"/>
                      <a:gd name="T46" fmla="*/ 28 w 156"/>
                      <a:gd name="T47" fmla="*/ 186 h 206"/>
                      <a:gd name="T48" fmla="*/ 10 w 156"/>
                      <a:gd name="T49" fmla="*/ 148 h 206"/>
                      <a:gd name="T50" fmla="*/ 4 w 156"/>
                      <a:gd name="T51" fmla="*/ 130 h 206"/>
                      <a:gd name="T52" fmla="*/ 0 w 156"/>
                      <a:gd name="T53" fmla="*/ 118 h 206"/>
                      <a:gd name="T54" fmla="*/ 20 w 156"/>
                      <a:gd name="T55" fmla="*/ 96 h 206"/>
                      <a:gd name="T56" fmla="*/ 32 w 156"/>
                      <a:gd name="T57" fmla="*/ 104 h 206"/>
                      <a:gd name="T58" fmla="*/ 34 w 156"/>
                      <a:gd name="T59" fmla="*/ 80 h 206"/>
                      <a:gd name="T60" fmla="*/ 52 w 156"/>
                      <a:gd name="T61" fmla="*/ 70 h 206"/>
                      <a:gd name="T62" fmla="*/ 54 w 156"/>
                      <a:gd name="T63" fmla="*/ 66 h 20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56" h="206">
                        <a:moveTo>
                          <a:pt x="54" y="66"/>
                        </a:moveTo>
                        <a:cubicBezTo>
                          <a:pt x="58" y="63"/>
                          <a:pt x="64" y="63"/>
                          <a:pt x="66" y="58"/>
                        </a:cubicBezTo>
                        <a:cubicBezTo>
                          <a:pt x="67" y="56"/>
                          <a:pt x="67" y="53"/>
                          <a:pt x="68" y="52"/>
                        </a:cubicBezTo>
                        <a:cubicBezTo>
                          <a:pt x="71" y="49"/>
                          <a:pt x="80" y="44"/>
                          <a:pt x="80" y="44"/>
                        </a:cubicBezTo>
                        <a:cubicBezTo>
                          <a:pt x="113" y="55"/>
                          <a:pt x="85" y="29"/>
                          <a:pt x="106" y="22"/>
                        </a:cubicBezTo>
                        <a:cubicBezTo>
                          <a:pt x="110" y="17"/>
                          <a:pt x="108" y="9"/>
                          <a:pt x="112" y="4"/>
                        </a:cubicBezTo>
                        <a:cubicBezTo>
                          <a:pt x="115" y="1"/>
                          <a:pt x="124" y="0"/>
                          <a:pt x="124" y="0"/>
                        </a:cubicBezTo>
                        <a:cubicBezTo>
                          <a:pt x="138" y="14"/>
                          <a:pt x="126" y="23"/>
                          <a:pt x="150" y="28"/>
                        </a:cubicBezTo>
                        <a:cubicBezTo>
                          <a:pt x="156" y="36"/>
                          <a:pt x="154" y="39"/>
                          <a:pt x="146" y="44"/>
                        </a:cubicBezTo>
                        <a:cubicBezTo>
                          <a:pt x="141" y="52"/>
                          <a:pt x="135" y="61"/>
                          <a:pt x="126" y="64"/>
                        </a:cubicBezTo>
                        <a:cubicBezTo>
                          <a:pt x="118" y="75"/>
                          <a:pt x="128" y="83"/>
                          <a:pt x="132" y="94"/>
                        </a:cubicBezTo>
                        <a:cubicBezTo>
                          <a:pt x="129" y="103"/>
                          <a:pt x="135" y="105"/>
                          <a:pt x="142" y="110"/>
                        </a:cubicBezTo>
                        <a:cubicBezTo>
                          <a:pt x="145" y="119"/>
                          <a:pt x="141" y="120"/>
                          <a:pt x="146" y="128"/>
                        </a:cubicBezTo>
                        <a:cubicBezTo>
                          <a:pt x="142" y="139"/>
                          <a:pt x="135" y="133"/>
                          <a:pt x="128" y="128"/>
                        </a:cubicBezTo>
                        <a:cubicBezTo>
                          <a:pt x="116" y="132"/>
                          <a:pt x="122" y="136"/>
                          <a:pt x="116" y="146"/>
                        </a:cubicBezTo>
                        <a:cubicBezTo>
                          <a:pt x="113" y="151"/>
                          <a:pt x="108" y="152"/>
                          <a:pt x="104" y="156"/>
                        </a:cubicBezTo>
                        <a:cubicBezTo>
                          <a:pt x="107" y="167"/>
                          <a:pt x="112" y="191"/>
                          <a:pt x="100" y="198"/>
                        </a:cubicBezTo>
                        <a:cubicBezTo>
                          <a:pt x="96" y="200"/>
                          <a:pt x="92" y="200"/>
                          <a:pt x="88" y="202"/>
                        </a:cubicBezTo>
                        <a:cubicBezTo>
                          <a:pt x="86" y="203"/>
                          <a:pt x="84" y="205"/>
                          <a:pt x="82" y="206"/>
                        </a:cubicBezTo>
                        <a:cubicBezTo>
                          <a:pt x="80" y="205"/>
                          <a:pt x="77" y="204"/>
                          <a:pt x="76" y="202"/>
                        </a:cubicBezTo>
                        <a:cubicBezTo>
                          <a:pt x="74" y="198"/>
                          <a:pt x="76" y="191"/>
                          <a:pt x="72" y="190"/>
                        </a:cubicBezTo>
                        <a:cubicBezTo>
                          <a:pt x="68" y="189"/>
                          <a:pt x="60" y="186"/>
                          <a:pt x="60" y="186"/>
                        </a:cubicBezTo>
                        <a:cubicBezTo>
                          <a:pt x="53" y="188"/>
                          <a:pt x="49" y="192"/>
                          <a:pt x="42" y="194"/>
                        </a:cubicBezTo>
                        <a:cubicBezTo>
                          <a:pt x="34" y="189"/>
                          <a:pt x="37" y="183"/>
                          <a:pt x="28" y="186"/>
                        </a:cubicBezTo>
                        <a:cubicBezTo>
                          <a:pt x="12" y="181"/>
                          <a:pt x="19" y="161"/>
                          <a:pt x="10" y="148"/>
                        </a:cubicBezTo>
                        <a:cubicBezTo>
                          <a:pt x="5" y="121"/>
                          <a:pt x="11" y="147"/>
                          <a:pt x="4" y="130"/>
                        </a:cubicBezTo>
                        <a:cubicBezTo>
                          <a:pt x="2" y="126"/>
                          <a:pt x="0" y="118"/>
                          <a:pt x="0" y="118"/>
                        </a:cubicBezTo>
                        <a:cubicBezTo>
                          <a:pt x="2" y="95"/>
                          <a:pt x="0" y="83"/>
                          <a:pt x="20" y="96"/>
                        </a:cubicBezTo>
                        <a:cubicBezTo>
                          <a:pt x="23" y="105"/>
                          <a:pt x="23" y="110"/>
                          <a:pt x="32" y="104"/>
                        </a:cubicBezTo>
                        <a:cubicBezTo>
                          <a:pt x="35" y="95"/>
                          <a:pt x="29" y="88"/>
                          <a:pt x="34" y="80"/>
                        </a:cubicBezTo>
                        <a:cubicBezTo>
                          <a:pt x="36" y="76"/>
                          <a:pt x="48" y="73"/>
                          <a:pt x="52" y="70"/>
                        </a:cubicBezTo>
                        <a:cubicBezTo>
                          <a:pt x="57" y="63"/>
                          <a:pt x="58" y="62"/>
                          <a:pt x="54" y="66"/>
                        </a:cubicBezTo>
                        <a:close/>
                      </a:path>
                    </a:pathLst>
                  </a:custGeom>
                  <a:solidFill>
                    <a:schemeClr val="folHlink"/>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sz="5973" dirty="0"/>
                  </a:p>
                </p:txBody>
              </p:sp>
              <p:sp>
                <p:nvSpPr>
                  <p:cNvPr id="1093" name="Freeform 74"/>
                  <p:cNvSpPr>
                    <a:spLocks/>
                  </p:cNvSpPr>
                  <p:nvPr/>
                </p:nvSpPr>
                <p:spPr bwMode="ltGray">
                  <a:xfrm>
                    <a:off x="4580" y="572"/>
                    <a:ext cx="47" cy="13"/>
                  </a:xfrm>
                  <a:custGeom>
                    <a:avLst/>
                    <a:gdLst>
                      <a:gd name="T0" fmla="*/ 4 w 109"/>
                      <a:gd name="T1" fmla="*/ 32 h 38"/>
                      <a:gd name="T2" fmla="*/ 18 w 109"/>
                      <a:gd name="T3" fmla="*/ 10 h 38"/>
                      <a:gd name="T4" fmla="*/ 46 w 109"/>
                      <a:gd name="T5" fmla="*/ 20 h 38"/>
                      <a:gd name="T6" fmla="*/ 72 w 109"/>
                      <a:gd name="T7" fmla="*/ 14 h 38"/>
                      <a:gd name="T8" fmla="*/ 90 w 109"/>
                      <a:gd name="T9" fmla="*/ 0 h 38"/>
                      <a:gd name="T10" fmla="*/ 76 w 109"/>
                      <a:gd name="T11" fmla="*/ 26 h 38"/>
                      <a:gd name="T12" fmla="*/ 60 w 109"/>
                      <a:gd name="T13" fmla="*/ 38 h 38"/>
                      <a:gd name="T14" fmla="*/ 42 w 109"/>
                      <a:gd name="T15" fmla="*/ 32 h 38"/>
                      <a:gd name="T16" fmla="*/ 14 w 109"/>
                      <a:gd name="T17" fmla="*/ 30 h 38"/>
                      <a:gd name="T18" fmla="*/ 4 w 109"/>
                      <a:gd name="T19" fmla="*/ 32 h 3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09" h="38">
                        <a:moveTo>
                          <a:pt x="4" y="32"/>
                        </a:moveTo>
                        <a:cubicBezTo>
                          <a:pt x="7" y="22"/>
                          <a:pt x="7" y="14"/>
                          <a:pt x="18" y="10"/>
                        </a:cubicBezTo>
                        <a:cubicBezTo>
                          <a:pt x="28" y="12"/>
                          <a:pt x="37" y="14"/>
                          <a:pt x="46" y="20"/>
                        </a:cubicBezTo>
                        <a:cubicBezTo>
                          <a:pt x="62" y="15"/>
                          <a:pt x="54" y="17"/>
                          <a:pt x="72" y="14"/>
                        </a:cubicBezTo>
                        <a:cubicBezTo>
                          <a:pt x="77" y="9"/>
                          <a:pt x="90" y="0"/>
                          <a:pt x="90" y="0"/>
                        </a:cubicBezTo>
                        <a:cubicBezTo>
                          <a:pt x="109" y="6"/>
                          <a:pt x="85" y="23"/>
                          <a:pt x="76" y="26"/>
                        </a:cubicBezTo>
                        <a:cubicBezTo>
                          <a:pt x="71" y="33"/>
                          <a:pt x="68" y="35"/>
                          <a:pt x="60" y="38"/>
                        </a:cubicBezTo>
                        <a:cubicBezTo>
                          <a:pt x="54" y="36"/>
                          <a:pt x="42" y="32"/>
                          <a:pt x="42" y="32"/>
                        </a:cubicBezTo>
                        <a:cubicBezTo>
                          <a:pt x="33" y="23"/>
                          <a:pt x="26" y="26"/>
                          <a:pt x="14" y="30"/>
                        </a:cubicBezTo>
                        <a:cubicBezTo>
                          <a:pt x="1" y="28"/>
                          <a:pt x="0" y="24"/>
                          <a:pt x="4" y="32"/>
                        </a:cubicBezTo>
                        <a:close/>
                      </a:path>
                    </a:pathLst>
                  </a:custGeom>
                  <a:solidFill>
                    <a:schemeClr val="folHlink"/>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sz="5973" dirty="0"/>
                  </a:p>
                </p:txBody>
              </p:sp>
              <p:sp>
                <p:nvSpPr>
                  <p:cNvPr id="1094" name="Freeform 75"/>
                  <p:cNvSpPr>
                    <a:spLocks/>
                  </p:cNvSpPr>
                  <p:nvPr/>
                </p:nvSpPr>
                <p:spPr bwMode="ltGray">
                  <a:xfrm>
                    <a:off x="4578" y="588"/>
                    <a:ext cx="32" cy="34"/>
                  </a:xfrm>
                  <a:custGeom>
                    <a:avLst/>
                    <a:gdLst>
                      <a:gd name="T0" fmla="*/ 8 w 76"/>
                      <a:gd name="T1" fmla="*/ 18 h 104"/>
                      <a:gd name="T2" fmla="*/ 18 w 76"/>
                      <a:gd name="T3" fmla="*/ 0 h 104"/>
                      <a:gd name="T4" fmla="*/ 34 w 76"/>
                      <a:gd name="T5" fmla="*/ 18 h 104"/>
                      <a:gd name="T6" fmla="*/ 62 w 76"/>
                      <a:gd name="T7" fmla="*/ 4 h 104"/>
                      <a:gd name="T8" fmla="*/ 46 w 76"/>
                      <a:gd name="T9" fmla="*/ 34 h 104"/>
                      <a:gd name="T10" fmla="*/ 54 w 76"/>
                      <a:gd name="T11" fmla="*/ 48 h 104"/>
                      <a:gd name="T12" fmla="*/ 58 w 76"/>
                      <a:gd name="T13" fmla="*/ 60 h 104"/>
                      <a:gd name="T14" fmla="*/ 46 w 76"/>
                      <a:gd name="T15" fmla="*/ 74 h 104"/>
                      <a:gd name="T16" fmla="*/ 34 w 76"/>
                      <a:gd name="T17" fmla="*/ 60 h 104"/>
                      <a:gd name="T18" fmla="*/ 22 w 76"/>
                      <a:gd name="T19" fmla="*/ 48 h 104"/>
                      <a:gd name="T20" fmla="*/ 28 w 76"/>
                      <a:gd name="T21" fmla="*/ 68 h 104"/>
                      <a:gd name="T22" fmla="*/ 30 w 76"/>
                      <a:gd name="T23" fmla="*/ 74 h 104"/>
                      <a:gd name="T24" fmla="*/ 20 w 76"/>
                      <a:gd name="T25" fmla="*/ 104 h 104"/>
                      <a:gd name="T26" fmla="*/ 12 w 76"/>
                      <a:gd name="T27" fmla="*/ 102 h 104"/>
                      <a:gd name="T28" fmla="*/ 8 w 76"/>
                      <a:gd name="T29" fmla="*/ 90 h 104"/>
                      <a:gd name="T30" fmla="*/ 0 w 76"/>
                      <a:gd name="T31" fmla="*/ 54 h 104"/>
                      <a:gd name="T32" fmla="*/ 2 w 76"/>
                      <a:gd name="T33" fmla="*/ 30 h 104"/>
                      <a:gd name="T34" fmla="*/ 8 w 76"/>
                      <a:gd name="T35" fmla="*/ 18 h 10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76" h="104">
                        <a:moveTo>
                          <a:pt x="8" y="18"/>
                        </a:moveTo>
                        <a:cubicBezTo>
                          <a:pt x="10" y="8"/>
                          <a:pt x="9" y="3"/>
                          <a:pt x="18" y="0"/>
                        </a:cubicBezTo>
                        <a:cubicBezTo>
                          <a:pt x="28" y="3"/>
                          <a:pt x="25" y="12"/>
                          <a:pt x="34" y="18"/>
                        </a:cubicBezTo>
                        <a:cubicBezTo>
                          <a:pt x="46" y="16"/>
                          <a:pt x="51" y="8"/>
                          <a:pt x="62" y="4"/>
                        </a:cubicBezTo>
                        <a:cubicBezTo>
                          <a:pt x="76" y="9"/>
                          <a:pt x="56" y="31"/>
                          <a:pt x="46" y="34"/>
                        </a:cubicBezTo>
                        <a:cubicBezTo>
                          <a:pt x="51" y="56"/>
                          <a:pt x="43" y="29"/>
                          <a:pt x="54" y="48"/>
                        </a:cubicBezTo>
                        <a:cubicBezTo>
                          <a:pt x="56" y="52"/>
                          <a:pt x="58" y="60"/>
                          <a:pt x="58" y="60"/>
                        </a:cubicBezTo>
                        <a:cubicBezTo>
                          <a:pt x="55" y="68"/>
                          <a:pt x="54" y="71"/>
                          <a:pt x="46" y="74"/>
                        </a:cubicBezTo>
                        <a:cubicBezTo>
                          <a:pt x="38" y="71"/>
                          <a:pt x="37" y="68"/>
                          <a:pt x="34" y="60"/>
                        </a:cubicBezTo>
                        <a:cubicBezTo>
                          <a:pt x="33" y="50"/>
                          <a:pt x="32" y="33"/>
                          <a:pt x="22" y="48"/>
                        </a:cubicBezTo>
                        <a:cubicBezTo>
                          <a:pt x="25" y="60"/>
                          <a:pt x="23" y="53"/>
                          <a:pt x="28" y="68"/>
                        </a:cubicBezTo>
                        <a:cubicBezTo>
                          <a:pt x="29" y="70"/>
                          <a:pt x="30" y="74"/>
                          <a:pt x="30" y="74"/>
                        </a:cubicBezTo>
                        <a:cubicBezTo>
                          <a:pt x="24" y="84"/>
                          <a:pt x="22" y="93"/>
                          <a:pt x="20" y="104"/>
                        </a:cubicBezTo>
                        <a:cubicBezTo>
                          <a:pt x="17" y="103"/>
                          <a:pt x="14" y="104"/>
                          <a:pt x="12" y="102"/>
                        </a:cubicBezTo>
                        <a:cubicBezTo>
                          <a:pt x="9" y="99"/>
                          <a:pt x="8" y="90"/>
                          <a:pt x="8" y="90"/>
                        </a:cubicBezTo>
                        <a:cubicBezTo>
                          <a:pt x="13" y="75"/>
                          <a:pt x="14" y="64"/>
                          <a:pt x="0" y="54"/>
                        </a:cubicBezTo>
                        <a:cubicBezTo>
                          <a:pt x="1" y="46"/>
                          <a:pt x="1" y="38"/>
                          <a:pt x="2" y="30"/>
                        </a:cubicBezTo>
                        <a:cubicBezTo>
                          <a:pt x="2" y="27"/>
                          <a:pt x="13" y="2"/>
                          <a:pt x="8" y="18"/>
                        </a:cubicBezTo>
                        <a:close/>
                      </a:path>
                    </a:pathLst>
                  </a:custGeom>
                  <a:solidFill>
                    <a:schemeClr val="folHlink"/>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sz="5973" dirty="0"/>
                  </a:p>
                </p:txBody>
              </p:sp>
              <p:sp>
                <p:nvSpPr>
                  <p:cNvPr id="1095" name="Freeform 76"/>
                  <p:cNvSpPr>
                    <a:spLocks/>
                  </p:cNvSpPr>
                  <p:nvPr/>
                </p:nvSpPr>
                <p:spPr bwMode="ltGray">
                  <a:xfrm>
                    <a:off x="4632" y="569"/>
                    <a:ext cx="16" cy="20"/>
                  </a:xfrm>
                  <a:custGeom>
                    <a:avLst/>
                    <a:gdLst>
                      <a:gd name="T0" fmla="*/ 3 w 37"/>
                      <a:gd name="T1" fmla="*/ 28 h 61"/>
                      <a:gd name="T2" fmla="*/ 13 w 37"/>
                      <a:gd name="T3" fmla="*/ 0 h 61"/>
                      <a:gd name="T4" fmla="*/ 15 w 37"/>
                      <a:gd name="T5" fmla="*/ 28 h 61"/>
                      <a:gd name="T6" fmla="*/ 37 w 37"/>
                      <a:gd name="T7" fmla="*/ 38 h 61"/>
                      <a:gd name="T8" fmla="*/ 19 w 37"/>
                      <a:gd name="T9" fmla="*/ 44 h 61"/>
                      <a:gd name="T10" fmla="*/ 5 w 37"/>
                      <a:gd name="T11" fmla="*/ 58 h 61"/>
                      <a:gd name="T12" fmla="*/ 1 w 37"/>
                      <a:gd name="T13" fmla="*/ 34 h 61"/>
                      <a:gd name="T14" fmla="*/ 3 w 37"/>
                      <a:gd name="T15" fmla="*/ 28 h 6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7" h="61">
                        <a:moveTo>
                          <a:pt x="3" y="28"/>
                        </a:moveTo>
                        <a:cubicBezTo>
                          <a:pt x="5" y="14"/>
                          <a:pt x="2" y="7"/>
                          <a:pt x="13" y="0"/>
                        </a:cubicBezTo>
                        <a:cubicBezTo>
                          <a:pt x="26" y="9"/>
                          <a:pt x="23" y="17"/>
                          <a:pt x="15" y="28"/>
                        </a:cubicBezTo>
                        <a:cubicBezTo>
                          <a:pt x="25" y="31"/>
                          <a:pt x="33" y="27"/>
                          <a:pt x="37" y="38"/>
                        </a:cubicBezTo>
                        <a:cubicBezTo>
                          <a:pt x="30" y="45"/>
                          <a:pt x="28" y="47"/>
                          <a:pt x="19" y="44"/>
                        </a:cubicBezTo>
                        <a:cubicBezTo>
                          <a:pt x="13" y="54"/>
                          <a:pt x="18" y="61"/>
                          <a:pt x="5" y="58"/>
                        </a:cubicBezTo>
                        <a:cubicBezTo>
                          <a:pt x="0" y="50"/>
                          <a:pt x="3" y="44"/>
                          <a:pt x="1" y="34"/>
                        </a:cubicBezTo>
                        <a:cubicBezTo>
                          <a:pt x="2" y="32"/>
                          <a:pt x="3" y="28"/>
                          <a:pt x="3" y="28"/>
                        </a:cubicBezTo>
                        <a:close/>
                      </a:path>
                    </a:pathLst>
                  </a:custGeom>
                  <a:solidFill>
                    <a:schemeClr val="folHlink"/>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sz="5973" dirty="0"/>
                  </a:p>
                </p:txBody>
              </p:sp>
              <p:sp>
                <p:nvSpPr>
                  <p:cNvPr id="1096" name="Freeform 77"/>
                  <p:cNvSpPr>
                    <a:spLocks/>
                  </p:cNvSpPr>
                  <p:nvPr/>
                </p:nvSpPr>
                <p:spPr bwMode="ltGray">
                  <a:xfrm>
                    <a:off x="4636" y="600"/>
                    <a:ext cx="20" cy="10"/>
                  </a:xfrm>
                  <a:custGeom>
                    <a:avLst/>
                    <a:gdLst>
                      <a:gd name="T0" fmla="*/ 7 w 49"/>
                      <a:gd name="T1" fmla="*/ 0 h 29"/>
                      <a:gd name="T2" fmla="*/ 29 w 49"/>
                      <a:gd name="T3" fmla="*/ 0 h 29"/>
                      <a:gd name="T4" fmla="*/ 49 w 49"/>
                      <a:gd name="T5" fmla="*/ 16 h 29"/>
                      <a:gd name="T6" fmla="*/ 35 w 49"/>
                      <a:gd name="T7" fmla="*/ 14 h 29"/>
                      <a:gd name="T8" fmla="*/ 3 w 49"/>
                      <a:gd name="T9" fmla="*/ 16 h 29"/>
                      <a:gd name="T10" fmla="*/ 7 w 49"/>
                      <a:gd name="T11" fmla="*/ 0 h 2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9" h="29">
                        <a:moveTo>
                          <a:pt x="7" y="0"/>
                        </a:moveTo>
                        <a:cubicBezTo>
                          <a:pt x="15" y="6"/>
                          <a:pt x="19" y="2"/>
                          <a:pt x="29" y="0"/>
                        </a:cubicBezTo>
                        <a:cubicBezTo>
                          <a:pt x="45" y="5"/>
                          <a:pt x="40" y="3"/>
                          <a:pt x="49" y="16"/>
                        </a:cubicBezTo>
                        <a:cubicBezTo>
                          <a:pt x="46" y="29"/>
                          <a:pt x="42" y="21"/>
                          <a:pt x="35" y="14"/>
                        </a:cubicBezTo>
                        <a:cubicBezTo>
                          <a:pt x="26" y="15"/>
                          <a:pt x="12" y="19"/>
                          <a:pt x="3" y="16"/>
                        </a:cubicBezTo>
                        <a:cubicBezTo>
                          <a:pt x="0" y="6"/>
                          <a:pt x="7" y="10"/>
                          <a:pt x="7" y="0"/>
                        </a:cubicBezTo>
                        <a:close/>
                      </a:path>
                    </a:pathLst>
                  </a:custGeom>
                  <a:solidFill>
                    <a:schemeClr val="folHlink"/>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sz="5973" dirty="0"/>
                  </a:p>
                </p:txBody>
              </p:sp>
              <p:sp>
                <p:nvSpPr>
                  <p:cNvPr id="1097" name="Freeform 78"/>
                  <p:cNvSpPr>
                    <a:spLocks/>
                  </p:cNvSpPr>
                  <p:nvPr/>
                </p:nvSpPr>
                <p:spPr bwMode="ltGray">
                  <a:xfrm>
                    <a:off x="4657" y="585"/>
                    <a:ext cx="26" cy="17"/>
                  </a:xfrm>
                  <a:custGeom>
                    <a:avLst/>
                    <a:gdLst>
                      <a:gd name="T0" fmla="*/ 21 w 61"/>
                      <a:gd name="T1" fmla="*/ 38 h 48"/>
                      <a:gd name="T2" fmla="*/ 15 w 61"/>
                      <a:gd name="T3" fmla="*/ 26 h 48"/>
                      <a:gd name="T4" fmla="*/ 3 w 61"/>
                      <a:gd name="T5" fmla="*/ 22 h 48"/>
                      <a:gd name="T6" fmla="*/ 13 w 61"/>
                      <a:gd name="T7" fmla="*/ 8 h 48"/>
                      <a:gd name="T8" fmla="*/ 25 w 61"/>
                      <a:gd name="T9" fmla="*/ 0 h 48"/>
                      <a:gd name="T10" fmla="*/ 49 w 61"/>
                      <a:gd name="T11" fmla="*/ 10 h 48"/>
                      <a:gd name="T12" fmla="*/ 53 w 61"/>
                      <a:gd name="T13" fmla="*/ 20 h 48"/>
                      <a:gd name="T14" fmla="*/ 61 w 61"/>
                      <a:gd name="T15" fmla="*/ 32 h 48"/>
                      <a:gd name="T16" fmla="*/ 41 w 61"/>
                      <a:gd name="T17" fmla="*/ 38 h 48"/>
                      <a:gd name="T18" fmla="*/ 23 w 61"/>
                      <a:gd name="T19" fmla="*/ 44 h 48"/>
                      <a:gd name="T20" fmla="*/ 21 w 61"/>
                      <a:gd name="T21" fmla="*/ 38 h 4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1" h="48">
                        <a:moveTo>
                          <a:pt x="21" y="38"/>
                        </a:moveTo>
                        <a:cubicBezTo>
                          <a:pt x="19" y="34"/>
                          <a:pt x="19" y="29"/>
                          <a:pt x="15" y="26"/>
                        </a:cubicBezTo>
                        <a:cubicBezTo>
                          <a:pt x="12" y="24"/>
                          <a:pt x="3" y="22"/>
                          <a:pt x="3" y="22"/>
                        </a:cubicBezTo>
                        <a:cubicBezTo>
                          <a:pt x="0" y="12"/>
                          <a:pt x="5" y="12"/>
                          <a:pt x="13" y="8"/>
                        </a:cubicBezTo>
                        <a:cubicBezTo>
                          <a:pt x="17" y="6"/>
                          <a:pt x="25" y="0"/>
                          <a:pt x="25" y="0"/>
                        </a:cubicBezTo>
                        <a:cubicBezTo>
                          <a:pt x="37" y="2"/>
                          <a:pt x="41" y="2"/>
                          <a:pt x="49" y="10"/>
                        </a:cubicBezTo>
                        <a:cubicBezTo>
                          <a:pt x="45" y="21"/>
                          <a:pt x="46" y="12"/>
                          <a:pt x="53" y="20"/>
                        </a:cubicBezTo>
                        <a:cubicBezTo>
                          <a:pt x="56" y="24"/>
                          <a:pt x="61" y="32"/>
                          <a:pt x="61" y="32"/>
                        </a:cubicBezTo>
                        <a:cubicBezTo>
                          <a:pt x="56" y="47"/>
                          <a:pt x="53" y="42"/>
                          <a:pt x="41" y="38"/>
                        </a:cubicBezTo>
                        <a:cubicBezTo>
                          <a:pt x="27" y="47"/>
                          <a:pt x="34" y="48"/>
                          <a:pt x="23" y="44"/>
                        </a:cubicBezTo>
                        <a:cubicBezTo>
                          <a:pt x="22" y="42"/>
                          <a:pt x="21" y="38"/>
                          <a:pt x="21" y="38"/>
                        </a:cubicBezTo>
                        <a:close/>
                      </a:path>
                    </a:pathLst>
                  </a:custGeom>
                  <a:solidFill>
                    <a:schemeClr val="folHlink"/>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sz="5973" dirty="0"/>
                  </a:p>
                </p:txBody>
              </p:sp>
              <p:sp>
                <p:nvSpPr>
                  <p:cNvPr id="1098" name="Freeform 79"/>
                  <p:cNvSpPr>
                    <a:spLocks/>
                  </p:cNvSpPr>
                  <p:nvPr/>
                </p:nvSpPr>
                <p:spPr bwMode="ltGray">
                  <a:xfrm>
                    <a:off x="4664" y="593"/>
                    <a:ext cx="122" cy="61"/>
                  </a:xfrm>
                  <a:custGeom>
                    <a:avLst/>
                    <a:gdLst>
                      <a:gd name="T0" fmla="*/ 46 w 286"/>
                      <a:gd name="T1" fmla="*/ 28 h 182"/>
                      <a:gd name="T2" fmla="*/ 36 w 286"/>
                      <a:gd name="T3" fmla="*/ 14 h 182"/>
                      <a:gd name="T4" fmla="*/ 26 w 286"/>
                      <a:gd name="T5" fmla="*/ 30 h 182"/>
                      <a:gd name="T6" fmla="*/ 0 w 286"/>
                      <a:gd name="T7" fmla="*/ 24 h 182"/>
                      <a:gd name="T8" fmla="*/ 10 w 286"/>
                      <a:gd name="T9" fmla="*/ 42 h 182"/>
                      <a:gd name="T10" fmla="*/ 16 w 286"/>
                      <a:gd name="T11" fmla="*/ 62 h 182"/>
                      <a:gd name="T12" fmla="*/ 24 w 286"/>
                      <a:gd name="T13" fmla="*/ 48 h 182"/>
                      <a:gd name="T14" fmla="*/ 30 w 286"/>
                      <a:gd name="T15" fmla="*/ 44 h 182"/>
                      <a:gd name="T16" fmla="*/ 48 w 286"/>
                      <a:gd name="T17" fmla="*/ 56 h 182"/>
                      <a:gd name="T18" fmla="*/ 70 w 286"/>
                      <a:gd name="T19" fmla="*/ 62 h 182"/>
                      <a:gd name="T20" fmla="*/ 88 w 286"/>
                      <a:gd name="T21" fmla="*/ 72 h 182"/>
                      <a:gd name="T22" fmla="*/ 106 w 286"/>
                      <a:gd name="T23" fmla="*/ 102 h 182"/>
                      <a:gd name="T24" fmla="*/ 104 w 286"/>
                      <a:gd name="T25" fmla="*/ 122 h 182"/>
                      <a:gd name="T26" fmla="*/ 98 w 286"/>
                      <a:gd name="T27" fmla="*/ 134 h 182"/>
                      <a:gd name="T28" fmla="*/ 122 w 286"/>
                      <a:gd name="T29" fmla="*/ 128 h 182"/>
                      <a:gd name="T30" fmla="*/ 140 w 286"/>
                      <a:gd name="T31" fmla="*/ 140 h 182"/>
                      <a:gd name="T32" fmla="*/ 168 w 286"/>
                      <a:gd name="T33" fmla="*/ 148 h 182"/>
                      <a:gd name="T34" fmla="*/ 174 w 286"/>
                      <a:gd name="T35" fmla="*/ 146 h 182"/>
                      <a:gd name="T36" fmla="*/ 168 w 286"/>
                      <a:gd name="T37" fmla="*/ 134 h 182"/>
                      <a:gd name="T38" fmla="*/ 178 w 286"/>
                      <a:gd name="T39" fmla="*/ 136 h 182"/>
                      <a:gd name="T40" fmla="*/ 186 w 286"/>
                      <a:gd name="T41" fmla="*/ 118 h 182"/>
                      <a:gd name="T42" fmla="*/ 202 w 286"/>
                      <a:gd name="T43" fmla="*/ 122 h 182"/>
                      <a:gd name="T44" fmla="*/ 214 w 286"/>
                      <a:gd name="T45" fmla="*/ 130 h 182"/>
                      <a:gd name="T46" fmla="*/ 244 w 286"/>
                      <a:gd name="T47" fmla="*/ 168 h 182"/>
                      <a:gd name="T48" fmla="*/ 262 w 286"/>
                      <a:gd name="T49" fmla="*/ 178 h 182"/>
                      <a:gd name="T50" fmla="*/ 284 w 286"/>
                      <a:gd name="T51" fmla="*/ 170 h 182"/>
                      <a:gd name="T52" fmla="*/ 268 w 286"/>
                      <a:gd name="T53" fmla="*/ 160 h 182"/>
                      <a:gd name="T54" fmla="*/ 256 w 286"/>
                      <a:gd name="T55" fmla="*/ 138 h 182"/>
                      <a:gd name="T56" fmla="*/ 250 w 286"/>
                      <a:gd name="T57" fmla="*/ 132 h 182"/>
                      <a:gd name="T58" fmla="*/ 248 w 286"/>
                      <a:gd name="T59" fmla="*/ 122 h 182"/>
                      <a:gd name="T60" fmla="*/ 236 w 286"/>
                      <a:gd name="T61" fmla="*/ 116 h 182"/>
                      <a:gd name="T62" fmla="*/ 240 w 286"/>
                      <a:gd name="T63" fmla="*/ 96 h 182"/>
                      <a:gd name="T64" fmla="*/ 220 w 286"/>
                      <a:gd name="T65" fmla="*/ 86 h 182"/>
                      <a:gd name="T66" fmla="*/ 210 w 286"/>
                      <a:gd name="T67" fmla="*/ 70 h 182"/>
                      <a:gd name="T68" fmla="*/ 190 w 286"/>
                      <a:gd name="T69" fmla="*/ 54 h 182"/>
                      <a:gd name="T70" fmla="*/ 168 w 286"/>
                      <a:gd name="T71" fmla="*/ 38 h 182"/>
                      <a:gd name="T72" fmla="*/ 156 w 286"/>
                      <a:gd name="T73" fmla="*/ 34 h 182"/>
                      <a:gd name="T74" fmla="*/ 120 w 286"/>
                      <a:gd name="T75" fmla="*/ 16 h 182"/>
                      <a:gd name="T76" fmla="*/ 102 w 286"/>
                      <a:gd name="T77" fmla="*/ 4 h 182"/>
                      <a:gd name="T78" fmla="*/ 96 w 286"/>
                      <a:gd name="T79" fmla="*/ 0 h 182"/>
                      <a:gd name="T80" fmla="*/ 70 w 286"/>
                      <a:gd name="T81" fmla="*/ 10 h 182"/>
                      <a:gd name="T82" fmla="*/ 56 w 286"/>
                      <a:gd name="T83" fmla="*/ 32 h 182"/>
                      <a:gd name="T84" fmla="*/ 46 w 286"/>
                      <a:gd name="T85" fmla="*/ 28 h 18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286" h="182">
                        <a:moveTo>
                          <a:pt x="46" y="28"/>
                        </a:moveTo>
                        <a:cubicBezTo>
                          <a:pt x="41" y="14"/>
                          <a:pt x="46" y="17"/>
                          <a:pt x="36" y="14"/>
                        </a:cubicBezTo>
                        <a:cubicBezTo>
                          <a:pt x="31" y="17"/>
                          <a:pt x="26" y="30"/>
                          <a:pt x="26" y="30"/>
                        </a:cubicBezTo>
                        <a:cubicBezTo>
                          <a:pt x="12" y="25"/>
                          <a:pt x="19" y="21"/>
                          <a:pt x="0" y="24"/>
                        </a:cubicBezTo>
                        <a:cubicBezTo>
                          <a:pt x="2" y="33"/>
                          <a:pt x="2" y="37"/>
                          <a:pt x="10" y="42"/>
                        </a:cubicBezTo>
                        <a:cubicBezTo>
                          <a:pt x="12" y="49"/>
                          <a:pt x="14" y="55"/>
                          <a:pt x="16" y="62"/>
                        </a:cubicBezTo>
                        <a:cubicBezTo>
                          <a:pt x="24" y="59"/>
                          <a:pt x="27" y="57"/>
                          <a:pt x="24" y="48"/>
                        </a:cubicBezTo>
                        <a:cubicBezTo>
                          <a:pt x="26" y="47"/>
                          <a:pt x="28" y="43"/>
                          <a:pt x="30" y="44"/>
                        </a:cubicBezTo>
                        <a:cubicBezTo>
                          <a:pt x="48" y="48"/>
                          <a:pt x="36" y="52"/>
                          <a:pt x="48" y="56"/>
                        </a:cubicBezTo>
                        <a:cubicBezTo>
                          <a:pt x="74" y="65"/>
                          <a:pt x="47" y="56"/>
                          <a:pt x="70" y="62"/>
                        </a:cubicBezTo>
                        <a:cubicBezTo>
                          <a:pt x="77" y="64"/>
                          <a:pt x="88" y="72"/>
                          <a:pt x="88" y="72"/>
                        </a:cubicBezTo>
                        <a:cubicBezTo>
                          <a:pt x="96" y="84"/>
                          <a:pt x="102" y="87"/>
                          <a:pt x="106" y="102"/>
                        </a:cubicBezTo>
                        <a:cubicBezTo>
                          <a:pt x="105" y="109"/>
                          <a:pt x="106" y="115"/>
                          <a:pt x="104" y="122"/>
                        </a:cubicBezTo>
                        <a:cubicBezTo>
                          <a:pt x="103" y="126"/>
                          <a:pt x="94" y="132"/>
                          <a:pt x="98" y="134"/>
                        </a:cubicBezTo>
                        <a:cubicBezTo>
                          <a:pt x="106" y="137"/>
                          <a:pt x="122" y="128"/>
                          <a:pt x="122" y="128"/>
                        </a:cubicBezTo>
                        <a:cubicBezTo>
                          <a:pt x="130" y="131"/>
                          <a:pt x="133" y="135"/>
                          <a:pt x="140" y="140"/>
                        </a:cubicBezTo>
                        <a:cubicBezTo>
                          <a:pt x="148" y="145"/>
                          <a:pt x="159" y="145"/>
                          <a:pt x="168" y="148"/>
                        </a:cubicBezTo>
                        <a:cubicBezTo>
                          <a:pt x="170" y="147"/>
                          <a:pt x="173" y="148"/>
                          <a:pt x="174" y="146"/>
                        </a:cubicBezTo>
                        <a:cubicBezTo>
                          <a:pt x="176" y="142"/>
                          <a:pt x="164" y="136"/>
                          <a:pt x="168" y="134"/>
                        </a:cubicBezTo>
                        <a:cubicBezTo>
                          <a:pt x="171" y="132"/>
                          <a:pt x="175" y="135"/>
                          <a:pt x="178" y="136"/>
                        </a:cubicBezTo>
                        <a:cubicBezTo>
                          <a:pt x="182" y="131"/>
                          <a:pt x="186" y="118"/>
                          <a:pt x="186" y="118"/>
                        </a:cubicBezTo>
                        <a:cubicBezTo>
                          <a:pt x="189" y="119"/>
                          <a:pt x="199" y="120"/>
                          <a:pt x="202" y="122"/>
                        </a:cubicBezTo>
                        <a:cubicBezTo>
                          <a:pt x="206" y="124"/>
                          <a:pt x="214" y="130"/>
                          <a:pt x="214" y="130"/>
                        </a:cubicBezTo>
                        <a:cubicBezTo>
                          <a:pt x="224" y="145"/>
                          <a:pt x="228" y="158"/>
                          <a:pt x="244" y="168"/>
                        </a:cubicBezTo>
                        <a:cubicBezTo>
                          <a:pt x="250" y="172"/>
                          <a:pt x="262" y="178"/>
                          <a:pt x="262" y="178"/>
                        </a:cubicBezTo>
                        <a:cubicBezTo>
                          <a:pt x="265" y="178"/>
                          <a:pt x="286" y="182"/>
                          <a:pt x="284" y="170"/>
                        </a:cubicBezTo>
                        <a:cubicBezTo>
                          <a:pt x="283" y="164"/>
                          <a:pt x="268" y="160"/>
                          <a:pt x="268" y="160"/>
                        </a:cubicBezTo>
                        <a:cubicBezTo>
                          <a:pt x="261" y="150"/>
                          <a:pt x="270" y="143"/>
                          <a:pt x="256" y="138"/>
                        </a:cubicBezTo>
                        <a:cubicBezTo>
                          <a:pt x="254" y="136"/>
                          <a:pt x="251" y="135"/>
                          <a:pt x="250" y="132"/>
                        </a:cubicBezTo>
                        <a:cubicBezTo>
                          <a:pt x="248" y="129"/>
                          <a:pt x="250" y="125"/>
                          <a:pt x="248" y="122"/>
                        </a:cubicBezTo>
                        <a:cubicBezTo>
                          <a:pt x="246" y="118"/>
                          <a:pt x="240" y="118"/>
                          <a:pt x="236" y="116"/>
                        </a:cubicBezTo>
                        <a:cubicBezTo>
                          <a:pt x="230" y="107"/>
                          <a:pt x="227" y="100"/>
                          <a:pt x="240" y="96"/>
                        </a:cubicBezTo>
                        <a:cubicBezTo>
                          <a:pt x="236" y="83"/>
                          <a:pt x="236" y="84"/>
                          <a:pt x="220" y="86"/>
                        </a:cubicBezTo>
                        <a:cubicBezTo>
                          <a:pt x="209" y="82"/>
                          <a:pt x="208" y="82"/>
                          <a:pt x="210" y="70"/>
                        </a:cubicBezTo>
                        <a:cubicBezTo>
                          <a:pt x="207" y="60"/>
                          <a:pt x="199" y="57"/>
                          <a:pt x="190" y="54"/>
                        </a:cubicBezTo>
                        <a:cubicBezTo>
                          <a:pt x="181" y="45"/>
                          <a:pt x="181" y="42"/>
                          <a:pt x="168" y="38"/>
                        </a:cubicBezTo>
                        <a:cubicBezTo>
                          <a:pt x="164" y="37"/>
                          <a:pt x="156" y="34"/>
                          <a:pt x="156" y="34"/>
                        </a:cubicBezTo>
                        <a:cubicBezTo>
                          <a:pt x="146" y="24"/>
                          <a:pt x="134" y="21"/>
                          <a:pt x="120" y="16"/>
                        </a:cubicBezTo>
                        <a:cubicBezTo>
                          <a:pt x="113" y="14"/>
                          <a:pt x="108" y="8"/>
                          <a:pt x="102" y="4"/>
                        </a:cubicBezTo>
                        <a:cubicBezTo>
                          <a:pt x="100" y="3"/>
                          <a:pt x="96" y="0"/>
                          <a:pt x="96" y="0"/>
                        </a:cubicBezTo>
                        <a:cubicBezTo>
                          <a:pt x="83" y="2"/>
                          <a:pt x="79" y="1"/>
                          <a:pt x="70" y="10"/>
                        </a:cubicBezTo>
                        <a:cubicBezTo>
                          <a:pt x="67" y="19"/>
                          <a:pt x="63" y="27"/>
                          <a:pt x="56" y="32"/>
                        </a:cubicBezTo>
                        <a:cubicBezTo>
                          <a:pt x="49" y="30"/>
                          <a:pt x="52" y="31"/>
                          <a:pt x="46" y="28"/>
                        </a:cubicBezTo>
                        <a:close/>
                      </a:path>
                    </a:pathLst>
                  </a:custGeom>
                  <a:solidFill>
                    <a:schemeClr val="folHlink"/>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sz="5973" dirty="0"/>
                  </a:p>
                </p:txBody>
              </p:sp>
              <p:sp>
                <p:nvSpPr>
                  <p:cNvPr id="1099" name="Freeform 80"/>
                  <p:cNvSpPr>
                    <a:spLocks/>
                  </p:cNvSpPr>
                  <p:nvPr/>
                </p:nvSpPr>
                <p:spPr bwMode="ltGray">
                  <a:xfrm>
                    <a:off x="4770" y="599"/>
                    <a:ext cx="33" cy="26"/>
                  </a:xfrm>
                  <a:custGeom>
                    <a:avLst/>
                    <a:gdLst>
                      <a:gd name="T0" fmla="*/ 1 w 78"/>
                      <a:gd name="T1" fmla="*/ 58 h 78"/>
                      <a:gd name="T2" fmla="*/ 27 w 78"/>
                      <a:gd name="T3" fmla="*/ 60 h 78"/>
                      <a:gd name="T4" fmla="*/ 45 w 78"/>
                      <a:gd name="T5" fmla="*/ 48 h 78"/>
                      <a:gd name="T6" fmla="*/ 57 w 78"/>
                      <a:gd name="T7" fmla="*/ 30 h 78"/>
                      <a:gd name="T8" fmla="*/ 43 w 78"/>
                      <a:gd name="T9" fmla="*/ 14 h 78"/>
                      <a:gd name="T10" fmla="*/ 43 w 78"/>
                      <a:gd name="T11" fmla="*/ 4 h 78"/>
                      <a:gd name="T12" fmla="*/ 71 w 78"/>
                      <a:gd name="T13" fmla="*/ 26 h 78"/>
                      <a:gd name="T14" fmla="*/ 67 w 78"/>
                      <a:gd name="T15" fmla="*/ 54 h 78"/>
                      <a:gd name="T16" fmla="*/ 33 w 78"/>
                      <a:gd name="T17" fmla="*/ 78 h 78"/>
                      <a:gd name="T18" fmla="*/ 9 w 78"/>
                      <a:gd name="T19" fmla="*/ 66 h 78"/>
                      <a:gd name="T20" fmla="*/ 3 w 78"/>
                      <a:gd name="T21" fmla="*/ 62 h 78"/>
                      <a:gd name="T22" fmla="*/ 1 w 78"/>
                      <a:gd name="T23" fmla="*/ 58 h 7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8" h="78">
                        <a:moveTo>
                          <a:pt x="1" y="58"/>
                        </a:moveTo>
                        <a:cubicBezTo>
                          <a:pt x="6" y="44"/>
                          <a:pt x="18" y="57"/>
                          <a:pt x="27" y="60"/>
                        </a:cubicBezTo>
                        <a:cubicBezTo>
                          <a:pt x="35" y="57"/>
                          <a:pt x="38" y="52"/>
                          <a:pt x="45" y="48"/>
                        </a:cubicBezTo>
                        <a:cubicBezTo>
                          <a:pt x="48" y="40"/>
                          <a:pt x="51" y="36"/>
                          <a:pt x="57" y="30"/>
                        </a:cubicBezTo>
                        <a:cubicBezTo>
                          <a:pt x="55" y="23"/>
                          <a:pt x="43" y="14"/>
                          <a:pt x="43" y="14"/>
                        </a:cubicBezTo>
                        <a:cubicBezTo>
                          <a:pt x="33" y="0"/>
                          <a:pt x="30" y="1"/>
                          <a:pt x="43" y="4"/>
                        </a:cubicBezTo>
                        <a:cubicBezTo>
                          <a:pt x="54" y="11"/>
                          <a:pt x="58" y="22"/>
                          <a:pt x="71" y="26"/>
                        </a:cubicBezTo>
                        <a:cubicBezTo>
                          <a:pt x="78" y="37"/>
                          <a:pt x="78" y="46"/>
                          <a:pt x="67" y="54"/>
                        </a:cubicBezTo>
                        <a:cubicBezTo>
                          <a:pt x="51" y="49"/>
                          <a:pt x="53" y="71"/>
                          <a:pt x="33" y="78"/>
                        </a:cubicBezTo>
                        <a:cubicBezTo>
                          <a:pt x="16" y="72"/>
                          <a:pt x="25" y="76"/>
                          <a:pt x="9" y="66"/>
                        </a:cubicBezTo>
                        <a:cubicBezTo>
                          <a:pt x="7" y="65"/>
                          <a:pt x="3" y="62"/>
                          <a:pt x="3" y="62"/>
                        </a:cubicBezTo>
                        <a:cubicBezTo>
                          <a:pt x="0" y="54"/>
                          <a:pt x="13" y="42"/>
                          <a:pt x="1" y="58"/>
                        </a:cubicBezTo>
                        <a:close/>
                      </a:path>
                    </a:pathLst>
                  </a:custGeom>
                  <a:solidFill>
                    <a:schemeClr val="folHlink"/>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sz="5973" dirty="0"/>
                  </a:p>
                </p:txBody>
              </p:sp>
              <p:sp>
                <p:nvSpPr>
                  <p:cNvPr id="1100" name="Freeform 81"/>
                  <p:cNvSpPr>
                    <a:spLocks/>
                  </p:cNvSpPr>
                  <p:nvPr/>
                </p:nvSpPr>
                <p:spPr bwMode="ltGray">
                  <a:xfrm>
                    <a:off x="4840" y="544"/>
                    <a:ext cx="8" cy="6"/>
                  </a:xfrm>
                  <a:custGeom>
                    <a:avLst/>
                    <a:gdLst>
                      <a:gd name="T0" fmla="*/ 3 w 17"/>
                      <a:gd name="T1" fmla="*/ 4 h 18"/>
                      <a:gd name="T2" fmla="*/ 3 w 17"/>
                      <a:gd name="T3" fmla="*/ 14 h 18"/>
                      <a:gd name="T4" fmla="*/ 3 w 17"/>
                      <a:gd name="T5" fmla="*/ 4 h 18"/>
                      <a:gd name="T6" fmla="*/ 0 60000 65536"/>
                      <a:gd name="T7" fmla="*/ 0 60000 65536"/>
                      <a:gd name="T8" fmla="*/ 0 60000 65536"/>
                    </a:gdLst>
                    <a:ahLst/>
                    <a:cxnLst>
                      <a:cxn ang="T6">
                        <a:pos x="T0" y="T1"/>
                      </a:cxn>
                      <a:cxn ang="T7">
                        <a:pos x="T2" y="T3"/>
                      </a:cxn>
                      <a:cxn ang="T8">
                        <a:pos x="T4" y="T5"/>
                      </a:cxn>
                    </a:cxnLst>
                    <a:rect l="0" t="0" r="r" b="b"/>
                    <a:pathLst>
                      <a:path w="17" h="18">
                        <a:moveTo>
                          <a:pt x="3" y="4"/>
                        </a:moveTo>
                        <a:cubicBezTo>
                          <a:pt x="17" y="7"/>
                          <a:pt x="16" y="18"/>
                          <a:pt x="3" y="14"/>
                        </a:cubicBezTo>
                        <a:cubicBezTo>
                          <a:pt x="0" y="6"/>
                          <a:pt x="7" y="0"/>
                          <a:pt x="3" y="4"/>
                        </a:cubicBezTo>
                        <a:close/>
                      </a:path>
                    </a:pathLst>
                  </a:custGeom>
                  <a:solidFill>
                    <a:schemeClr val="folHlink"/>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sz="5973" dirty="0"/>
                  </a:p>
                </p:txBody>
              </p:sp>
              <p:sp>
                <p:nvSpPr>
                  <p:cNvPr id="1101" name="Freeform 82"/>
                  <p:cNvSpPr>
                    <a:spLocks/>
                  </p:cNvSpPr>
                  <p:nvPr/>
                </p:nvSpPr>
                <p:spPr bwMode="ltGray">
                  <a:xfrm>
                    <a:off x="4747" y="494"/>
                    <a:ext cx="8" cy="5"/>
                  </a:xfrm>
                  <a:custGeom>
                    <a:avLst/>
                    <a:gdLst>
                      <a:gd name="T0" fmla="*/ 7 w 20"/>
                      <a:gd name="T1" fmla="*/ 12 h 15"/>
                      <a:gd name="T2" fmla="*/ 17 w 20"/>
                      <a:gd name="T3" fmla="*/ 2 h 15"/>
                      <a:gd name="T4" fmla="*/ 9 w 20"/>
                      <a:gd name="T5" fmla="*/ 12 h 15"/>
                      <a:gd name="T6" fmla="*/ 7 w 20"/>
                      <a:gd name="T7" fmla="*/ 12 h 1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0" h="15">
                        <a:moveTo>
                          <a:pt x="7" y="12"/>
                        </a:moveTo>
                        <a:cubicBezTo>
                          <a:pt x="0" y="1"/>
                          <a:pt x="6" y="0"/>
                          <a:pt x="17" y="2"/>
                        </a:cubicBezTo>
                        <a:cubicBezTo>
                          <a:pt x="20" y="10"/>
                          <a:pt x="18" y="15"/>
                          <a:pt x="9" y="12"/>
                        </a:cubicBezTo>
                        <a:cubicBezTo>
                          <a:pt x="4" y="4"/>
                          <a:pt x="4" y="4"/>
                          <a:pt x="7" y="12"/>
                        </a:cubicBezTo>
                        <a:close/>
                      </a:path>
                    </a:pathLst>
                  </a:custGeom>
                  <a:solidFill>
                    <a:schemeClr val="folHlink"/>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sz="5973" dirty="0"/>
                  </a:p>
                </p:txBody>
              </p:sp>
              <p:sp>
                <p:nvSpPr>
                  <p:cNvPr id="1102" name="Freeform 83"/>
                  <p:cNvSpPr>
                    <a:spLocks/>
                  </p:cNvSpPr>
                  <p:nvPr/>
                </p:nvSpPr>
                <p:spPr bwMode="ltGray">
                  <a:xfrm>
                    <a:off x="4676" y="536"/>
                    <a:ext cx="8" cy="5"/>
                  </a:xfrm>
                  <a:custGeom>
                    <a:avLst/>
                    <a:gdLst>
                      <a:gd name="T0" fmla="*/ 7 w 20"/>
                      <a:gd name="T1" fmla="*/ 12 h 15"/>
                      <a:gd name="T2" fmla="*/ 15 w 20"/>
                      <a:gd name="T3" fmla="*/ 2 h 15"/>
                      <a:gd name="T4" fmla="*/ 15 w 20"/>
                      <a:gd name="T5" fmla="*/ 14 h 15"/>
                      <a:gd name="T6" fmla="*/ 7 w 20"/>
                      <a:gd name="T7" fmla="*/ 12 h 1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0" h="15">
                        <a:moveTo>
                          <a:pt x="7" y="12"/>
                        </a:moveTo>
                        <a:cubicBezTo>
                          <a:pt x="0" y="2"/>
                          <a:pt x="3" y="0"/>
                          <a:pt x="15" y="2"/>
                        </a:cubicBezTo>
                        <a:cubicBezTo>
                          <a:pt x="16" y="4"/>
                          <a:pt x="20" y="12"/>
                          <a:pt x="15" y="14"/>
                        </a:cubicBezTo>
                        <a:cubicBezTo>
                          <a:pt x="12" y="15"/>
                          <a:pt x="7" y="12"/>
                          <a:pt x="7" y="12"/>
                        </a:cubicBezTo>
                        <a:close/>
                      </a:path>
                    </a:pathLst>
                  </a:custGeom>
                  <a:solidFill>
                    <a:schemeClr val="folHlink"/>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sz="5973" dirty="0"/>
                  </a:p>
                </p:txBody>
              </p:sp>
              <p:sp>
                <p:nvSpPr>
                  <p:cNvPr id="1103" name="Freeform 84"/>
                  <p:cNvSpPr>
                    <a:spLocks/>
                  </p:cNvSpPr>
                  <p:nvPr/>
                </p:nvSpPr>
                <p:spPr bwMode="ltGray">
                  <a:xfrm>
                    <a:off x="4598" y="523"/>
                    <a:ext cx="34" cy="27"/>
                  </a:xfrm>
                  <a:custGeom>
                    <a:avLst/>
                    <a:gdLst>
                      <a:gd name="T0" fmla="*/ 0 w 80"/>
                      <a:gd name="T1" fmla="*/ 50 h 80"/>
                      <a:gd name="T2" fmla="*/ 14 w 80"/>
                      <a:gd name="T3" fmla="*/ 24 h 80"/>
                      <a:gd name="T4" fmla="*/ 26 w 80"/>
                      <a:gd name="T5" fmla="*/ 20 h 80"/>
                      <a:gd name="T6" fmla="*/ 48 w 80"/>
                      <a:gd name="T7" fmla="*/ 18 h 80"/>
                      <a:gd name="T8" fmla="*/ 58 w 80"/>
                      <a:gd name="T9" fmla="*/ 0 h 80"/>
                      <a:gd name="T10" fmla="*/ 80 w 80"/>
                      <a:gd name="T11" fmla="*/ 40 h 80"/>
                      <a:gd name="T12" fmla="*/ 70 w 80"/>
                      <a:gd name="T13" fmla="*/ 56 h 80"/>
                      <a:gd name="T14" fmla="*/ 54 w 80"/>
                      <a:gd name="T15" fmla="*/ 62 h 80"/>
                      <a:gd name="T16" fmla="*/ 48 w 80"/>
                      <a:gd name="T17" fmla="*/ 80 h 80"/>
                      <a:gd name="T18" fmla="*/ 32 w 80"/>
                      <a:gd name="T19" fmla="*/ 68 h 80"/>
                      <a:gd name="T20" fmla="*/ 38 w 80"/>
                      <a:gd name="T21" fmla="*/ 52 h 80"/>
                      <a:gd name="T22" fmla="*/ 30 w 80"/>
                      <a:gd name="T23" fmla="*/ 28 h 80"/>
                      <a:gd name="T24" fmla="*/ 20 w 80"/>
                      <a:gd name="T25" fmla="*/ 48 h 80"/>
                      <a:gd name="T26" fmla="*/ 8 w 80"/>
                      <a:gd name="T27" fmla="*/ 56 h 80"/>
                      <a:gd name="T28" fmla="*/ 0 w 80"/>
                      <a:gd name="T29" fmla="*/ 50 h 8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80" h="80">
                        <a:moveTo>
                          <a:pt x="0" y="50"/>
                        </a:moveTo>
                        <a:cubicBezTo>
                          <a:pt x="1" y="47"/>
                          <a:pt x="12" y="25"/>
                          <a:pt x="14" y="24"/>
                        </a:cubicBezTo>
                        <a:cubicBezTo>
                          <a:pt x="17" y="22"/>
                          <a:pt x="26" y="20"/>
                          <a:pt x="26" y="20"/>
                        </a:cubicBezTo>
                        <a:cubicBezTo>
                          <a:pt x="34" y="23"/>
                          <a:pt x="40" y="21"/>
                          <a:pt x="48" y="18"/>
                        </a:cubicBezTo>
                        <a:cubicBezTo>
                          <a:pt x="52" y="12"/>
                          <a:pt x="54" y="6"/>
                          <a:pt x="58" y="0"/>
                        </a:cubicBezTo>
                        <a:cubicBezTo>
                          <a:pt x="70" y="4"/>
                          <a:pt x="76" y="28"/>
                          <a:pt x="80" y="40"/>
                        </a:cubicBezTo>
                        <a:cubicBezTo>
                          <a:pt x="75" y="54"/>
                          <a:pt x="80" y="50"/>
                          <a:pt x="70" y="56"/>
                        </a:cubicBezTo>
                        <a:cubicBezTo>
                          <a:pt x="61" y="53"/>
                          <a:pt x="59" y="54"/>
                          <a:pt x="54" y="62"/>
                        </a:cubicBezTo>
                        <a:cubicBezTo>
                          <a:pt x="57" y="71"/>
                          <a:pt x="56" y="75"/>
                          <a:pt x="48" y="80"/>
                        </a:cubicBezTo>
                        <a:cubicBezTo>
                          <a:pt x="40" y="77"/>
                          <a:pt x="39" y="72"/>
                          <a:pt x="32" y="68"/>
                        </a:cubicBezTo>
                        <a:cubicBezTo>
                          <a:pt x="26" y="59"/>
                          <a:pt x="30" y="57"/>
                          <a:pt x="38" y="52"/>
                        </a:cubicBezTo>
                        <a:cubicBezTo>
                          <a:pt x="41" y="42"/>
                          <a:pt x="39" y="34"/>
                          <a:pt x="30" y="28"/>
                        </a:cubicBezTo>
                        <a:cubicBezTo>
                          <a:pt x="20" y="31"/>
                          <a:pt x="30" y="40"/>
                          <a:pt x="20" y="48"/>
                        </a:cubicBezTo>
                        <a:cubicBezTo>
                          <a:pt x="16" y="51"/>
                          <a:pt x="8" y="56"/>
                          <a:pt x="8" y="56"/>
                        </a:cubicBezTo>
                        <a:cubicBezTo>
                          <a:pt x="2" y="50"/>
                          <a:pt x="5" y="50"/>
                          <a:pt x="0" y="50"/>
                        </a:cubicBezTo>
                        <a:close/>
                      </a:path>
                    </a:pathLst>
                  </a:custGeom>
                  <a:solidFill>
                    <a:schemeClr val="folHlink"/>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sz="5973" dirty="0"/>
                  </a:p>
                </p:txBody>
              </p:sp>
              <p:sp>
                <p:nvSpPr>
                  <p:cNvPr id="1104" name="Freeform 85"/>
                  <p:cNvSpPr>
                    <a:spLocks/>
                  </p:cNvSpPr>
                  <p:nvPr/>
                </p:nvSpPr>
                <p:spPr bwMode="ltGray">
                  <a:xfrm>
                    <a:off x="4587" y="466"/>
                    <a:ext cx="40" cy="58"/>
                  </a:xfrm>
                  <a:custGeom>
                    <a:avLst/>
                    <a:gdLst>
                      <a:gd name="T0" fmla="*/ 14 w 94"/>
                      <a:gd name="T1" fmla="*/ 96 h 174"/>
                      <a:gd name="T2" fmla="*/ 26 w 94"/>
                      <a:gd name="T3" fmla="*/ 128 h 174"/>
                      <a:gd name="T4" fmla="*/ 32 w 94"/>
                      <a:gd name="T5" fmla="*/ 108 h 174"/>
                      <a:gd name="T6" fmla="*/ 52 w 94"/>
                      <a:gd name="T7" fmla="*/ 100 h 174"/>
                      <a:gd name="T8" fmla="*/ 46 w 94"/>
                      <a:gd name="T9" fmla="*/ 124 h 174"/>
                      <a:gd name="T10" fmla="*/ 66 w 94"/>
                      <a:gd name="T11" fmla="*/ 126 h 174"/>
                      <a:gd name="T12" fmla="*/ 76 w 94"/>
                      <a:gd name="T13" fmla="*/ 142 h 174"/>
                      <a:gd name="T14" fmla="*/ 58 w 94"/>
                      <a:gd name="T15" fmla="*/ 148 h 174"/>
                      <a:gd name="T16" fmla="*/ 74 w 94"/>
                      <a:gd name="T17" fmla="*/ 174 h 174"/>
                      <a:gd name="T18" fmla="*/ 84 w 94"/>
                      <a:gd name="T19" fmla="*/ 154 h 174"/>
                      <a:gd name="T20" fmla="*/ 82 w 94"/>
                      <a:gd name="T21" fmla="*/ 112 h 174"/>
                      <a:gd name="T22" fmla="*/ 60 w 94"/>
                      <a:gd name="T23" fmla="*/ 106 h 174"/>
                      <a:gd name="T24" fmla="*/ 50 w 94"/>
                      <a:gd name="T25" fmla="*/ 82 h 174"/>
                      <a:gd name="T26" fmla="*/ 34 w 94"/>
                      <a:gd name="T27" fmla="*/ 82 h 174"/>
                      <a:gd name="T28" fmla="*/ 30 w 94"/>
                      <a:gd name="T29" fmla="*/ 70 h 174"/>
                      <a:gd name="T30" fmla="*/ 42 w 94"/>
                      <a:gd name="T31" fmla="*/ 42 h 174"/>
                      <a:gd name="T32" fmla="*/ 30 w 94"/>
                      <a:gd name="T33" fmla="*/ 0 h 174"/>
                      <a:gd name="T34" fmla="*/ 18 w 94"/>
                      <a:gd name="T35" fmla="*/ 22 h 174"/>
                      <a:gd name="T36" fmla="*/ 4 w 94"/>
                      <a:gd name="T37" fmla="*/ 46 h 174"/>
                      <a:gd name="T38" fmla="*/ 14 w 94"/>
                      <a:gd name="T39" fmla="*/ 76 h 174"/>
                      <a:gd name="T40" fmla="*/ 14 w 94"/>
                      <a:gd name="T41" fmla="*/ 96 h 17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94" h="174">
                        <a:moveTo>
                          <a:pt x="14" y="96"/>
                        </a:moveTo>
                        <a:cubicBezTo>
                          <a:pt x="11" y="109"/>
                          <a:pt x="15" y="120"/>
                          <a:pt x="26" y="128"/>
                        </a:cubicBezTo>
                        <a:cubicBezTo>
                          <a:pt x="34" y="120"/>
                          <a:pt x="35" y="119"/>
                          <a:pt x="32" y="108"/>
                        </a:cubicBezTo>
                        <a:cubicBezTo>
                          <a:pt x="35" y="92"/>
                          <a:pt x="39" y="92"/>
                          <a:pt x="52" y="100"/>
                        </a:cubicBezTo>
                        <a:cubicBezTo>
                          <a:pt x="59" y="110"/>
                          <a:pt x="49" y="114"/>
                          <a:pt x="46" y="124"/>
                        </a:cubicBezTo>
                        <a:cubicBezTo>
                          <a:pt x="50" y="137"/>
                          <a:pt x="57" y="129"/>
                          <a:pt x="66" y="126"/>
                        </a:cubicBezTo>
                        <a:cubicBezTo>
                          <a:pt x="77" y="129"/>
                          <a:pt x="79" y="131"/>
                          <a:pt x="76" y="142"/>
                        </a:cubicBezTo>
                        <a:cubicBezTo>
                          <a:pt x="67" y="139"/>
                          <a:pt x="65" y="141"/>
                          <a:pt x="58" y="148"/>
                        </a:cubicBezTo>
                        <a:cubicBezTo>
                          <a:pt x="60" y="160"/>
                          <a:pt x="62" y="170"/>
                          <a:pt x="74" y="174"/>
                        </a:cubicBezTo>
                        <a:cubicBezTo>
                          <a:pt x="77" y="165"/>
                          <a:pt x="74" y="157"/>
                          <a:pt x="84" y="154"/>
                        </a:cubicBezTo>
                        <a:cubicBezTo>
                          <a:pt x="91" y="143"/>
                          <a:pt x="94" y="122"/>
                          <a:pt x="82" y="112"/>
                        </a:cubicBezTo>
                        <a:cubicBezTo>
                          <a:pt x="77" y="108"/>
                          <a:pt x="66" y="108"/>
                          <a:pt x="60" y="106"/>
                        </a:cubicBezTo>
                        <a:cubicBezTo>
                          <a:pt x="65" y="92"/>
                          <a:pt x="66" y="87"/>
                          <a:pt x="50" y="82"/>
                        </a:cubicBezTo>
                        <a:cubicBezTo>
                          <a:pt x="48" y="82"/>
                          <a:pt x="37" y="86"/>
                          <a:pt x="34" y="82"/>
                        </a:cubicBezTo>
                        <a:cubicBezTo>
                          <a:pt x="32" y="79"/>
                          <a:pt x="30" y="70"/>
                          <a:pt x="30" y="70"/>
                        </a:cubicBezTo>
                        <a:cubicBezTo>
                          <a:pt x="32" y="54"/>
                          <a:pt x="32" y="52"/>
                          <a:pt x="42" y="42"/>
                        </a:cubicBezTo>
                        <a:cubicBezTo>
                          <a:pt x="41" y="30"/>
                          <a:pt x="45" y="5"/>
                          <a:pt x="30" y="0"/>
                        </a:cubicBezTo>
                        <a:cubicBezTo>
                          <a:pt x="14" y="4"/>
                          <a:pt x="16" y="4"/>
                          <a:pt x="18" y="22"/>
                        </a:cubicBezTo>
                        <a:cubicBezTo>
                          <a:pt x="16" y="39"/>
                          <a:pt x="15" y="35"/>
                          <a:pt x="4" y="46"/>
                        </a:cubicBezTo>
                        <a:cubicBezTo>
                          <a:pt x="0" y="59"/>
                          <a:pt x="5" y="67"/>
                          <a:pt x="14" y="76"/>
                        </a:cubicBezTo>
                        <a:cubicBezTo>
                          <a:pt x="15" y="80"/>
                          <a:pt x="17" y="93"/>
                          <a:pt x="14" y="96"/>
                        </a:cubicBezTo>
                        <a:close/>
                      </a:path>
                    </a:pathLst>
                  </a:custGeom>
                  <a:solidFill>
                    <a:schemeClr val="folHlink"/>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sz="5973" dirty="0"/>
                  </a:p>
                </p:txBody>
              </p:sp>
              <p:sp>
                <p:nvSpPr>
                  <p:cNvPr id="1105" name="Freeform 86"/>
                  <p:cNvSpPr>
                    <a:spLocks/>
                  </p:cNvSpPr>
                  <p:nvPr/>
                </p:nvSpPr>
                <p:spPr bwMode="ltGray">
                  <a:xfrm>
                    <a:off x="4597" y="508"/>
                    <a:ext cx="14" cy="17"/>
                  </a:xfrm>
                  <a:custGeom>
                    <a:avLst/>
                    <a:gdLst>
                      <a:gd name="T0" fmla="*/ 6 w 32"/>
                      <a:gd name="T1" fmla="*/ 24 h 50"/>
                      <a:gd name="T2" fmla="*/ 12 w 32"/>
                      <a:gd name="T3" fmla="*/ 0 h 50"/>
                      <a:gd name="T4" fmla="*/ 20 w 32"/>
                      <a:gd name="T5" fmla="*/ 16 h 50"/>
                      <a:gd name="T6" fmla="*/ 22 w 32"/>
                      <a:gd name="T7" fmla="*/ 24 h 50"/>
                      <a:gd name="T8" fmla="*/ 28 w 32"/>
                      <a:gd name="T9" fmla="*/ 26 h 50"/>
                      <a:gd name="T10" fmla="*/ 32 w 32"/>
                      <a:gd name="T11" fmla="*/ 38 h 50"/>
                      <a:gd name="T12" fmla="*/ 18 w 32"/>
                      <a:gd name="T13" fmla="*/ 50 h 50"/>
                      <a:gd name="T14" fmla="*/ 6 w 32"/>
                      <a:gd name="T15" fmla="*/ 24 h 5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2" h="50">
                        <a:moveTo>
                          <a:pt x="6" y="24"/>
                        </a:moveTo>
                        <a:cubicBezTo>
                          <a:pt x="0" y="15"/>
                          <a:pt x="3" y="6"/>
                          <a:pt x="12" y="0"/>
                        </a:cubicBezTo>
                        <a:cubicBezTo>
                          <a:pt x="23" y="3"/>
                          <a:pt x="23" y="5"/>
                          <a:pt x="20" y="16"/>
                        </a:cubicBezTo>
                        <a:cubicBezTo>
                          <a:pt x="21" y="19"/>
                          <a:pt x="20" y="22"/>
                          <a:pt x="22" y="24"/>
                        </a:cubicBezTo>
                        <a:cubicBezTo>
                          <a:pt x="23" y="26"/>
                          <a:pt x="27" y="24"/>
                          <a:pt x="28" y="26"/>
                        </a:cubicBezTo>
                        <a:cubicBezTo>
                          <a:pt x="30" y="29"/>
                          <a:pt x="32" y="38"/>
                          <a:pt x="32" y="38"/>
                        </a:cubicBezTo>
                        <a:cubicBezTo>
                          <a:pt x="29" y="46"/>
                          <a:pt x="26" y="47"/>
                          <a:pt x="18" y="50"/>
                        </a:cubicBezTo>
                        <a:cubicBezTo>
                          <a:pt x="12" y="41"/>
                          <a:pt x="18" y="24"/>
                          <a:pt x="6" y="24"/>
                        </a:cubicBezTo>
                        <a:close/>
                      </a:path>
                    </a:pathLst>
                  </a:custGeom>
                  <a:solidFill>
                    <a:schemeClr val="folHlink"/>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sz="5973" dirty="0"/>
                  </a:p>
                </p:txBody>
              </p:sp>
              <p:sp>
                <p:nvSpPr>
                  <p:cNvPr id="1106" name="Freeform 87"/>
                  <p:cNvSpPr>
                    <a:spLocks/>
                  </p:cNvSpPr>
                  <p:nvPr/>
                </p:nvSpPr>
                <p:spPr bwMode="ltGray">
                  <a:xfrm>
                    <a:off x="4569" y="512"/>
                    <a:ext cx="19" cy="17"/>
                  </a:xfrm>
                  <a:custGeom>
                    <a:avLst/>
                    <a:gdLst>
                      <a:gd name="T0" fmla="*/ 0 w 43"/>
                      <a:gd name="T1" fmla="*/ 44 h 50"/>
                      <a:gd name="T2" fmla="*/ 22 w 43"/>
                      <a:gd name="T3" fmla="*/ 20 h 50"/>
                      <a:gd name="T4" fmla="*/ 36 w 43"/>
                      <a:gd name="T5" fmla="*/ 0 h 50"/>
                      <a:gd name="T6" fmla="*/ 24 w 43"/>
                      <a:gd name="T7" fmla="*/ 28 h 50"/>
                      <a:gd name="T8" fmla="*/ 2 w 43"/>
                      <a:gd name="T9" fmla="*/ 50 h 50"/>
                      <a:gd name="T10" fmla="*/ 0 w 43"/>
                      <a:gd name="T11" fmla="*/ 44 h 5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50">
                        <a:moveTo>
                          <a:pt x="0" y="44"/>
                        </a:moveTo>
                        <a:cubicBezTo>
                          <a:pt x="6" y="38"/>
                          <a:pt x="18" y="29"/>
                          <a:pt x="22" y="20"/>
                        </a:cubicBezTo>
                        <a:cubicBezTo>
                          <a:pt x="27" y="10"/>
                          <a:pt x="25" y="4"/>
                          <a:pt x="36" y="0"/>
                        </a:cubicBezTo>
                        <a:cubicBezTo>
                          <a:pt x="43" y="11"/>
                          <a:pt x="36" y="24"/>
                          <a:pt x="24" y="28"/>
                        </a:cubicBezTo>
                        <a:cubicBezTo>
                          <a:pt x="21" y="38"/>
                          <a:pt x="12" y="47"/>
                          <a:pt x="2" y="50"/>
                        </a:cubicBezTo>
                        <a:cubicBezTo>
                          <a:pt x="1" y="48"/>
                          <a:pt x="0" y="44"/>
                          <a:pt x="0" y="44"/>
                        </a:cubicBezTo>
                        <a:close/>
                      </a:path>
                    </a:pathLst>
                  </a:custGeom>
                  <a:solidFill>
                    <a:schemeClr val="folHlink"/>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sz="5973" dirty="0"/>
                  </a:p>
                </p:txBody>
              </p:sp>
              <p:sp>
                <p:nvSpPr>
                  <p:cNvPr id="1107" name="Freeform 88"/>
                  <p:cNvSpPr>
                    <a:spLocks/>
                  </p:cNvSpPr>
                  <p:nvPr/>
                </p:nvSpPr>
                <p:spPr bwMode="ltGray">
                  <a:xfrm>
                    <a:off x="4784" y="275"/>
                    <a:ext cx="18" cy="10"/>
                  </a:xfrm>
                  <a:custGeom>
                    <a:avLst/>
                    <a:gdLst>
                      <a:gd name="T0" fmla="*/ 0 w 41"/>
                      <a:gd name="T1" fmla="*/ 25 h 29"/>
                      <a:gd name="T2" fmla="*/ 12 w 41"/>
                      <a:gd name="T3" fmla="*/ 29 h 29"/>
                      <a:gd name="T4" fmla="*/ 0 w 41"/>
                      <a:gd name="T5" fmla="*/ 25 h 29"/>
                      <a:gd name="T6" fmla="*/ 0 60000 65536"/>
                      <a:gd name="T7" fmla="*/ 0 60000 65536"/>
                      <a:gd name="T8" fmla="*/ 0 60000 65536"/>
                    </a:gdLst>
                    <a:ahLst/>
                    <a:cxnLst>
                      <a:cxn ang="T6">
                        <a:pos x="T0" y="T1"/>
                      </a:cxn>
                      <a:cxn ang="T7">
                        <a:pos x="T2" y="T3"/>
                      </a:cxn>
                      <a:cxn ang="T8">
                        <a:pos x="T4" y="T5"/>
                      </a:cxn>
                    </a:cxnLst>
                    <a:rect l="0" t="0" r="r" b="b"/>
                    <a:pathLst>
                      <a:path w="41" h="29">
                        <a:moveTo>
                          <a:pt x="0" y="25"/>
                        </a:moveTo>
                        <a:cubicBezTo>
                          <a:pt x="10" y="11"/>
                          <a:pt x="41" y="0"/>
                          <a:pt x="12" y="29"/>
                        </a:cubicBezTo>
                        <a:cubicBezTo>
                          <a:pt x="8" y="28"/>
                          <a:pt x="0" y="25"/>
                          <a:pt x="0" y="25"/>
                        </a:cubicBezTo>
                        <a:close/>
                      </a:path>
                    </a:pathLst>
                  </a:custGeom>
                  <a:solidFill>
                    <a:schemeClr val="folHlink"/>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sz="5973" dirty="0"/>
                  </a:p>
                </p:txBody>
              </p:sp>
              <p:sp>
                <p:nvSpPr>
                  <p:cNvPr id="1108" name="Freeform 89"/>
                  <p:cNvSpPr>
                    <a:spLocks/>
                  </p:cNvSpPr>
                  <p:nvPr/>
                </p:nvSpPr>
                <p:spPr bwMode="ltGray">
                  <a:xfrm>
                    <a:off x="4293" y="246"/>
                    <a:ext cx="438" cy="152"/>
                  </a:xfrm>
                  <a:custGeom>
                    <a:avLst/>
                    <a:gdLst>
                      <a:gd name="T0" fmla="*/ 73 w 438"/>
                      <a:gd name="T1" fmla="*/ 1 h 152"/>
                      <a:gd name="T2" fmla="*/ 438 w 438"/>
                      <a:gd name="T3" fmla="*/ 0 h 152"/>
                      <a:gd name="T4" fmla="*/ 416 w 438"/>
                      <a:gd name="T5" fmla="*/ 54 h 152"/>
                      <a:gd name="T6" fmla="*/ 397 w 438"/>
                      <a:gd name="T7" fmla="*/ 68 h 152"/>
                      <a:gd name="T8" fmla="*/ 392 w 438"/>
                      <a:gd name="T9" fmla="*/ 70 h 152"/>
                      <a:gd name="T10" fmla="*/ 375 w 438"/>
                      <a:gd name="T11" fmla="*/ 73 h 152"/>
                      <a:gd name="T12" fmla="*/ 361 w 438"/>
                      <a:gd name="T13" fmla="*/ 88 h 152"/>
                      <a:gd name="T14" fmla="*/ 362 w 438"/>
                      <a:gd name="T15" fmla="*/ 99 h 152"/>
                      <a:gd name="T16" fmla="*/ 364 w 438"/>
                      <a:gd name="T17" fmla="*/ 107 h 152"/>
                      <a:gd name="T18" fmla="*/ 366 w 438"/>
                      <a:gd name="T19" fmla="*/ 113 h 152"/>
                      <a:gd name="T20" fmla="*/ 362 w 438"/>
                      <a:gd name="T21" fmla="*/ 122 h 152"/>
                      <a:gd name="T22" fmla="*/ 351 w 438"/>
                      <a:gd name="T23" fmla="*/ 120 h 152"/>
                      <a:gd name="T24" fmla="*/ 342 w 438"/>
                      <a:gd name="T25" fmla="*/ 129 h 152"/>
                      <a:gd name="T26" fmla="*/ 347 w 438"/>
                      <a:gd name="T27" fmla="*/ 105 h 152"/>
                      <a:gd name="T28" fmla="*/ 338 w 438"/>
                      <a:gd name="T29" fmla="*/ 100 h 152"/>
                      <a:gd name="T30" fmla="*/ 344 w 438"/>
                      <a:gd name="T31" fmla="*/ 93 h 152"/>
                      <a:gd name="T32" fmla="*/ 342 w 438"/>
                      <a:gd name="T33" fmla="*/ 89 h 152"/>
                      <a:gd name="T34" fmla="*/ 320 w 438"/>
                      <a:gd name="T35" fmla="*/ 94 h 152"/>
                      <a:gd name="T36" fmla="*/ 317 w 438"/>
                      <a:gd name="T37" fmla="*/ 85 h 152"/>
                      <a:gd name="T38" fmla="*/ 297 w 438"/>
                      <a:gd name="T39" fmla="*/ 94 h 152"/>
                      <a:gd name="T40" fmla="*/ 320 w 438"/>
                      <a:gd name="T41" fmla="*/ 103 h 152"/>
                      <a:gd name="T42" fmla="*/ 305 w 438"/>
                      <a:gd name="T43" fmla="*/ 117 h 152"/>
                      <a:gd name="T44" fmla="*/ 311 w 438"/>
                      <a:gd name="T45" fmla="*/ 126 h 152"/>
                      <a:gd name="T46" fmla="*/ 315 w 438"/>
                      <a:gd name="T47" fmla="*/ 138 h 152"/>
                      <a:gd name="T48" fmla="*/ 309 w 438"/>
                      <a:gd name="T49" fmla="*/ 139 h 152"/>
                      <a:gd name="T50" fmla="*/ 314 w 438"/>
                      <a:gd name="T51" fmla="*/ 144 h 152"/>
                      <a:gd name="T52" fmla="*/ 307 w 438"/>
                      <a:gd name="T53" fmla="*/ 152 h 152"/>
                      <a:gd name="T54" fmla="*/ 0 w 438"/>
                      <a:gd name="T55" fmla="*/ 149 h 152"/>
                      <a:gd name="T56" fmla="*/ 73 w 438"/>
                      <a:gd name="T57" fmla="*/ 1 h 15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438" h="152">
                        <a:moveTo>
                          <a:pt x="73" y="1"/>
                        </a:moveTo>
                        <a:lnTo>
                          <a:pt x="438" y="0"/>
                        </a:lnTo>
                        <a:cubicBezTo>
                          <a:pt x="432" y="15"/>
                          <a:pt x="429" y="42"/>
                          <a:pt x="416" y="54"/>
                        </a:cubicBezTo>
                        <a:cubicBezTo>
                          <a:pt x="410" y="60"/>
                          <a:pt x="405" y="63"/>
                          <a:pt x="397" y="68"/>
                        </a:cubicBezTo>
                        <a:cubicBezTo>
                          <a:pt x="396" y="69"/>
                          <a:pt x="392" y="70"/>
                          <a:pt x="392" y="70"/>
                        </a:cubicBezTo>
                        <a:cubicBezTo>
                          <a:pt x="377" y="63"/>
                          <a:pt x="385" y="68"/>
                          <a:pt x="375" y="73"/>
                        </a:cubicBezTo>
                        <a:cubicBezTo>
                          <a:pt x="371" y="82"/>
                          <a:pt x="371" y="83"/>
                          <a:pt x="361" y="88"/>
                        </a:cubicBezTo>
                        <a:cubicBezTo>
                          <a:pt x="359" y="92"/>
                          <a:pt x="364" y="93"/>
                          <a:pt x="362" y="99"/>
                        </a:cubicBezTo>
                        <a:cubicBezTo>
                          <a:pt x="363" y="102"/>
                          <a:pt x="364" y="105"/>
                          <a:pt x="364" y="107"/>
                        </a:cubicBezTo>
                        <a:cubicBezTo>
                          <a:pt x="365" y="109"/>
                          <a:pt x="366" y="111"/>
                          <a:pt x="366" y="113"/>
                        </a:cubicBezTo>
                        <a:cubicBezTo>
                          <a:pt x="365" y="115"/>
                          <a:pt x="364" y="120"/>
                          <a:pt x="362" y="122"/>
                        </a:cubicBezTo>
                        <a:cubicBezTo>
                          <a:pt x="359" y="123"/>
                          <a:pt x="354" y="119"/>
                          <a:pt x="351" y="120"/>
                        </a:cubicBezTo>
                        <a:cubicBezTo>
                          <a:pt x="347" y="129"/>
                          <a:pt x="352" y="127"/>
                          <a:pt x="342" y="129"/>
                        </a:cubicBezTo>
                        <a:cubicBezTo>
                          <a:pt x="340" y="123"/>
                          <a:pt x="345" y="111"/>
                          <a:pt x="347" y="105"/>
                        </a:cubicBezTo>
                        <a:cubicBezTo>
                          <a:pt x="347" y="100"/>
                          <a:pt x="338" y="102"/>
                          <a:pt x="338" y="100"/>
                        </a:cubicBezTo>
                        <a:cubicBezTo>
                          <a:pt x="338" y="98"/>
                          <a:pt x="344" y="95"/>
                          <a:pt x="344" y="93"/>
                        </a:cubicBezTo>
                        <a:cubicBezTo>
                          <a:pt x="344" y="92"/>
                          <a:pt x="344" y="89"/>
                          <a:pt x="342" y="89"/>
                        </a:cubicBezTo>
                        <a:cubicBezTo>
                          <a:pt x="339" y="89"/>
                          <a:pt x="324" y="94"/>
                          <a:pt x="320" y="94"/>
                        </a:cubicBezTo>
                        <a:cubicBezTo>
                          <a:pt x="317" y="86"/>
                          <a:pt x="328" y="88"/>
                          <a:pt x="317" y="85"/>
                        </a:cubicBezTo>
                        <a:cubicBezTo>
                          <a:pt x="311" y="91"/>
                          <a:pt x="306" y="93"/>
                          <a:pt x="297" y="94"/>
                        </a:cubicBezTo>
                        <a:cubicBezTo>
                          <a:pt x="300" y="104"/>
                          <a:pt x="307" y="101"/>
                          <a:pt x="320" y="103"/>
                        </a:cubicBezTo>
                        <a:cubicBezTo>
                          <a:pt x="318" y="109"/>
                          <a:pt x="311" y="111"/>
                          <a:pt x="305" y="117"/>
                        </a:cubicBezTo>
                        <a:lnTo>
                          <a:pt x="311" y="126"/>
                        </a:lnTo>
                        <a:lnTo>
                          <a:pt x="315" y="138"/>
                        </a:lnTo>
                        <a:lnTo>
                          <a:pt x="309" y="139"/>
                        </a:lnTo>
                        <a:lnTo>
                          <a:pt x="314" y="144"/>
                        </a:lnTo>
                        <a:lnTo>
                          <a:pt x="307" y="152"/>
                        </a:lnTo>
                        <a:lnTo>
                          <a:pt x="0" y="149"/>
                        </a:lnTo>
                        <a:lnTo>
                          <a:pt x="73" y="1"/>
                        </a:lnTo>
                        <a:close/>
                      </a:path>
                    </a:pathLst>
                  </a:custGeom>
                  <a:solidFill>
                    <a:schemeClr val="folHlink"/>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sz="5973" dirty="0"/>
                  </a:p>
                </p:txBody>
              </p:sp>
              <p:sp>
                <p:nvSpPr>
                  <p:cNvPr id="1109" name="Freeform 90"/>
                  <p:cNvSpPr>
                    <a:spLocks/>
                  </p:cNvSpPr>
                  <p:nvPr/>
                </p:nvSpPr>
                <p:spPr bwMode="ltGray">
                  <a:xfrm>
                    <a:off x="4731" y="240"/>
                    <a:ext cx="20" cy="55"/>
                  </a:xfrm>
                  <a:custGeom>
                    <a:avLst/>
                    <a:gdLst>
                      <a:gd name="T0" fmla="*/ 5 w 47"/>
                      <a:gd name="T1" fmla="*/ 156 h 165"/>
                      <a:gd name="T2" fmla="*/ 15 w 47"/>
                      <a:gd name="T3" fmla="*/ 108 h 165"/>
                      <a:gd name="T4" fmla="*/ 17 w 47"/>
                      <a:gd name="T5" fmla="*/ 68 h 165"/>
                      <a:gd name="T6" fmla="*/ 11 w 47"/>
                      <a:gd name="T7" fmla="*/ 40 h 165"/>
                      <a:gd name="T8" fmla="*/ 17 w 47"/>
                      <a:gd name="T9" fmla="*/ 12 h 165"/>
                      <a:gd name="T10" fmla="*/ 21 w 47"/>
                      <a:gd name="T11" fmla="*/ 0 h 165"/>
                      <a:gd name="T12" fmla="*/ 31 w 47"/>
                      <a:gd name="T13" fmla="*/ 30 h 165"/>
                      <a:gd name="T14" fmla="*/ 47 w 47"/>
                      <a:gd name="T15" fmla="*/ 98 h 165"/>
                      <a:gd name="T16" fmla="*/ 31 w 47"/>
                      <a:gd name="T17" fmla="*/ 108 h 165"/>
                      <a:gd name="T18" fmla="*/ 23 w 47"/>
                      <a:gd name="T19" fmla="*/ 126 h 165"/>
                      <a:gd name="T20" fmla="*/ 21 w 47"/>
                      <a:gd name="T21" fmla="*/ 132 h 165"/>
                      <a:gd name="T22" fmla="*/ 27 w 47"/>
                      <a:gd name="T23" fmla="*/ 134 h 165"/>
                      <a:gd name="T24" fmla="*/ 31 w 47"/>
                      <a:gd name="T25" fmla="*/ 146 h 165"/>
                      <a:gd name="T26" fmla="*/ 13 w 47"/>
                      <a:gd name="T27" fmla="*/ 148 h 165"/>
                      <a:gd name="T28" fmla="*/ 7 w 47"/>
                      <a:gd name="T29" fmla="*/ 160 h 165"/>
                      <a:gd name="T30" fmla="*/ 3 w 47"/>
                      <a:gd name="T31" fmla="*/ 154 h 165"/>
                      <a:gd name="T32" fmla="*/ 5 w 47"/>
                      <a:gd name="T33" fmla="*/ 156 h 16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7" h="165">
                        <a:moveTo>
                          <a:pt x="5" y="156"/>
                        </a:moveTo>
                        <a:cubicBezTo>
                          <a:pt x="0" y="141"/>
                          <a:pt x="1" y="118"/>
                          <a:pt x="15" y="108"/>
                        </a:cubicBezTo>
                        <a:cubicBezTo>
                          <a:pt x="16" y="95"/>
                          <a:pt x="17" y="81"/>
                          <a:pt x="17" y="68"/>
                        </a:cubicBezTo>
                        <a:cubicBezTo>
                          <a:pt x="17" y="58"/>
                          <a:pt x="11" y="40"/>
                          <a:pt x="11" y="40"/>
                        </a:cubicBezTo>
                        <a:cubicBezTo>
                          <a:pt x="14" y="20"/>
                          <a:pt x="11" y="29"/>
                          <a:pt x="17" y="12"/>
                        </a:cubicBezTo>
                        <a:cubicBezTo>
                          <a:pt x="18" y="8"/>
                          <a:pt x="21" y="0"/>
                          <a:pt x="21" y="0"/>
                        </a:cubicBezTo>
                        <a:cubicBezTo>
                          <a:pt x="38" y="6"/>
                          <a:pt x="33" y="7"/>
                          <a:pt x="31" y="30"/>
                        </a:cubicBezTo>
                        <a:cubicBezTo>
                          <a:pt x="38" y="52"/>
                          <a:pt x="40" y="76"/>
                          <a:pt x="47" y="98"/>
                        </a:cubicBezTo>
                        <a:cubicBezTo>
                          <a:pt x="44" y="116"/>
                          <a:pt x="45" y="113"/>
                          <a:pt x="31" y="108"/>
                        </a:cubicBezTo>
                        <a:cubicBezTo>
                          <a:pt x="25" y="118"/>
                          <a:pt x="28" y="112"/>
                          <a:pt x="23" y="126"/>
                        </a:cubicBezTo>
                        <a:cubicBezTo>
                          <a:pt x="22" y="128"/>
                          <a:pt x="21" y="132"/>
                          <a:pt x="21" y="132"/>
                        </a:cubicBezTo>
                        <a:cubicBezTo>
                          <a:pt x="23" y="133"/>
                          <a:pt x="26" y="132"/>
                          <a:pt x="27" y="134"/>
                        </a:cubicBezTo>
                        <a:cubicBezTo>
                          <a:pt x="29" y="137"/>
                          <a:pt x="31" y="146"/>
                          <a:pt x="31" y="146"/>
                        </a:cubicBezTo>
                        <a:cubicBezTo>
                          <a:pt x="27" y="165"/>
                          <a:pt x="23" y="155"/>
                          <a:pt x="13" y="148"/>
                        </a:cubicBezTo>
                        <a:cubicBezTo>
                          <a:pt x="11" y="152"/>
                          <a:pt x="11" y="160"/>
                          <a:pt x="7" y="160"/>
                        </a:cubicBezTo>
                        <a:cubicBezTo>
                          <a:pt x="5" y="160"/>
                          <a:pt x="4" y="156"/>
                          <a:pt x="3" y="154"/>
                        </a:cubicBezTo>
                        <a:cubicBezTo>
                          <a:pt x="3" y="153"/>
                          <a:pt x="4" y="155"/>
                          <a:pt x="5" y="156"/>
                        </a:cubicBezTo>
                        <a:close/>
                      </a:path>
                    </a:pathLst>
                  </a:custGeom>
                  <a:solidFill>
                    <a:schemeClr val="folHlink"/>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sz="5973" dirty="0"/>
                  </a:p>
                </p:txBody>
              </p:sp>
              <p:sp>
                <p:nvSpPr>
                  <p:cNvPr id="1110" name="Freeform 91"/>
                  <p:cNvSpPr>
                    <a:spLocks/>
                  </p:cNvSpPr>
                  <p:nvPr/>
                </p:nvSpPr>
                <p:spPr bwMode="ltGray">
                  <a:xfrm>
                    <a:off x="4719" y="287"/>
                    <a:ext cx="59" cy="34"/>
                  </a:xfrm>
                  <a:custGeom>
                    <a:avLst/>
                    <a:gdLst>
                      <a:gd name="T0" fmla="*/ 26 w 138"/>
                      <a:gd name="T1" fmla="*/ 61 h 103"/>
                      <a:gd name="T2" fmla="*/ 30 w 138"/>
                      <a:gd name="T3" fmla="*/ 43 h 103"/>
                      <a:gd name="T4" fmla="*/ 50 w 138"/>
                      <a:gd name="T5" fmla="*/ 33 h 103"/>
                      <a:gd name="T6" fmla="*/ 54 w 138"/>
                      <a:gd name="T7" fmla="*/ 45 h 103"/>
                      <a:gd name="T8" fmla="*/ 66 w 138"/>
                      <a:gd name="T9" fmla="*/ 49 h 103"/>
                      <a:gd name="T10" fmla="*/ 80 w 138"/>
                      <a:gd name="T11" fmla="*/ 55 h 103"/>
                      <a:gd name="T12" fmla="*/ 116 w 138"/>
                      <a:gd name="T13" fmla="*/ 33 h 103"/>
                      <a:gd name="T14" fmla="*/ 130 w 138"/>
                      <a:gd name="T15" fmla="*/ 17 h 103"/>
                      <a:gd name="T16" fmla="*/ 138 w 138"/>
                      <a:gd name="T17" fmla="*/ 11 h 103"/>
                      <a:gd name="T18" fmla="*/ 106 w 138"/>
                      <a:gd name="T19" fmla="*/ 49 h 103"/>
                      <a:gd name="T20" fmla="*/ 84 w 138"/>
                      <a:gd name="T21" fmla="*/ 67 h 103"/>
                      <a:gd name="T22" fmla="*/ 66 w 138"/>
                      <a:gd name="T23" fmla="*/ 81 h 103"/>
                      <a:gd name="T24" fmla="*/ 48 w 138"/>
                      <a:gd name="T25" fmla="*/ 103 h 103"/>
                      <a:gd name="T26" fmla="*/ 26 w 138"/>
                      <a:gd name="T27" fmla="*/ 89 h 103"/>
                      <a:gd name="T28" fmla="*/ 20 w 138"/>
                      <a:gd name="T29" fmla="*/ 87 h 103"/>
                      <a:gd name="T30" fmla="*/ 22 w 138"/>
                      <a:gd name="T31" fmla="*/ 97 h 103"/>
                      <a:gd name="T32" fmla="*/ 0 w 138"/>
                      <a:gd name="T33" fmla="*/ 97 h 103"/>
                      <a:gd name="T34" fmla="*/ 10 w 138"/>
                      <a:gd name="T35" fmla="*/ 79 h 103"/>
                      <a:gd name="T36" fmla="*/ 26 w 138"/>
                      <a:gd name="T37" fmla="*/ 61 h 10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38" h="103">
                        <a:moveTo>
                          <a:pt x="26" y="61"/>
                        </a:moveTo>
                        <a:cubicBezTo>
                          <a:pt x="29" y="53"/>
                          <a:pt x="33" y="51"/>
                          <a:pt x="30" y="43"/>
                        </a:cubicBezTo>
                        <a:cubicBezTo>
                          <a:pt x="33" y="27"/>
                          <a:pt x="37" y="24"/>
                          <a:pt x="50" y="33"/>
                        </a:cubicBezTo>
                        <a:cubicBezTo>
                          <a:pt x="51" y="37"/>
                          <a:pt x="53" y="41"/>
                          <a:pt x="54" y="45"/>
                        </a:cubicBezTo>
                        <a:cubicBezTo>
                          <a:pt x="55" y="49"/>
                          <a:pt x="66" y="49"/>
                          <a:pt x="66" y="49"/>
                        </a:cubicBezTo>
                        <a:cubicBezTo>
                          <a:pt x="75" y="43"/>
                          <a:pt x="77" y="45"/>
                          <a:pt x="80" y="55"/>
                        </a:cubicBezTo>
                        <a:cubicBezTo>
                          <a:pt x="92" y="47"/>
                          <a:pt x="101" y="37"/>
                          <a:pt x="116" y="33"/>
                        </a:cubicBezTo>
                        <a:cubicBezTo>
                          <a:pt x="125" y="19"/>
                          <a:pt x="120" y="24"/>
                          <a:pt x="130" y="17"/>
                        </a:cubicBezTo>
                        <a:cubicBezTo>
                          <a:pt x="134" y="11"/>
                          <a:pt x="134" y="0"/>
                          <a:pt x="138" y="11"/>
                        </a:cubicBezTo>
                        <a:cubicBezTo>
                          <a:pt x="135" y="31"/>
                          <a:pt x="126" y="45"/>
                          <a:pt x="106" y="49"/>
                        </a:cubicBezTo>
                        <a:cubicBezTo>
                          <a:pt x="97" y="55"/>
                          <a:pt x="93" y="61"/>
                          <a:pt x="84" y="67"/>
                        </a:cubicBezTo>
                        <a:cubicBezTo>
                          <a:pt x="80" y="79"/>
                          <a:pt x="79" y="79"/>
                          <a:pt x="66" y="81"/>
                        </a:cubicBezTo>
                        <a:cubicBezTo>
                          <a:pt x="60" y="90"/>
                          <a:pt x="57" y="97"/>
                          <a:pt x="48" y="103"/>
                        </a:cubicBezTo>
                        <a:cubicBezTo>
                          <a:pt x="42" y="94"/>
                          <a:pt x="37" y="93"/>
                          <a:pt x="26" y="89"/>
                        </a:cubicBezTo>
                        <a:cubicBezTo>
                          <a:pt x="24" y="88"/>
                          <a:pt x="20" y="87"/>
                          <a:pt x="20" y="87"/>
                        </a:cubicBezTo>
                        <a:cubicBezTo>
                          <a:pt x="10" y="90"/>
                          <a:pt x="14" y="94"/>
                          <a:pt x="22" y="97"/>
                        </a:cubicBezTo>
                        <a:cubicBezTo>
                          <a:pt x="14" y="103"/>
                          <a:pt x="9" y="100"/>
                          <a:pt x="0" y="97"/>
                        </a:cubicBezTo>
                        <a:cubicBezTo>
                          <a:pt x="2" y="87"/>
                          <a:pt x="1" y="82"/>
                          <a:pt x="10" y="79"/>
                        </a:cubicBezTo>
                        <a:cubicBezTo>
                          <a:pt x="15" y="63"/>
                          <a:pt x="14" y="69"/>
                          <a:pt x="26" y="61"/>
                        </a:cubicBezTo>
                        <a:close/>
                      </a:path>
                    </a:pathLst>
                  </a:custGeom>
                  <a:solidFill>
                    <a:schemeClr val="folHlink"/>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sz="5973" dirty="0"/>
                  </a:p>
                </p:txBody>
              </p:sp>
              <p:sp>
                <p:nvSpPr>
                  <p:cNvPr id="1111" name="Freeform 92"/>
                  <p:cNvSpPr>
                    <a:spLocks/>
                  </p:cNvSpPr>
                  <p:nvPr/>
                </p:nvSpPr>
                <p:spPr bwMode="ltGray">
                  <a:xfrm>
                    <a:off x="4656" y="319"/>
                    <a:ext cx="80" cy="72"/>
                  </a:xfrm>
                  <a:custGeom>
                    <a:avLst/>
                    <a:gdLst>
                      <a:gd name="T0" fmla="*/ 158 w 188"/>
                      <a:gd name="T1" fmla="*/ 24 h 214"/>
                      <a:gd name="T2" fmla="*/ 160 w 188"/>
                      <a:gd name="T3" fmla="*/ 6 h 214"/>
                      <a:gd name="T4" fmla="*/ 170 w 188"/>
                      <a:gd name="T5" fmla="*/ 0 h 214"/>
                      <a:gd name="T6" fmla="*/ 182 w 188"/>
                      <a:gd name="T7" fmla="*/ 24 h 214"/>
                      <a:gd name="T8" fmla="*/ 188 w 188"/>
                      <a:gd name="T9" fmla="*/ 42 h 214"/>
                      <a:gd name="T10" fmla="*/ 178 w 188"/>
                      <a:gd name="T11" fmla="*/ 58 h 214"/>
                      <a:gd name="T12" fmla="*/ 170 w 188"/>
                      <a:gd name="T13" fmla="*/ 76 h 214"/>
                      <a:gd name="T14" fmla="*/ 162 w 188"/>
                      <a:gd name="T15" fmla="*/ 126 h 214"/>
                      <a:gd name="T16" fmla="*/ 144 w 188"/>
                      <a:gd name="T17" fmla="*/ 136 h 214"/>
                      <a:gd name="T18" fmla="*/ 120 w 188"/>
                      <a:gd name="T19" fmla="*/ 138 h 214"/>
                      <a:gd name="T20" fmla="*/ 112 w 188"/>
                      <a:gd name="T21" fmla="*/ 124 h 214"/>
                      <a:gd name="T22" fmla="*/ 102 w 188"/>
                      <a:gd name="T23" fmla="*/ 146 h 214"/>
                      <a:gd name="T24" fmla="*/ 90 w 188"/>
                      <a:gd name="T25" fmla="*/ 150 h 214"/>
                      <a:gd name="T26" fmla="*/ 80 w 188"/>
                      <a:gd name="T27" fmla="*/ 132 h 214"/>
                      <a:gd name="T28" fmla="*/ 58 w 188"/>
                      <a:gd name="T29" fmla="*/ 144 h 214"/>
                      <a:gd name="T30" fmla="*/ 76 w 188"/>
                      <a:gd name="T31" fmla="*/ 142 h 214"/>
                      <a:gd name="T32" fmla="*/ 78 w 188"/>
                      <a:gd name="T33" fmla="*/ 160 h 214"/>
                      <a:gd name="T34" fmla="*/ 58 w 188"/>
                      <a:gd name="T35" fmla="*/ 166 h 214"/>
                      <a:gd name="T36" fmla="*/ 34 w 188"/>
                      <a:gd name="T37" fmla="*/ 166 h 214"/>
                      <a:gd name="T38" fmla="*/ 36 w 188"/>
                      <a:gd name="T39" fmla="*/ 154 h 214"/>
                      <a:gd name="T40" fmla="*/ 46 w 188"/>
                      <a:gd name="T41" fmla="*/ 144 h 214"/>
                      <a:gd name="T42" fmla="*/ 34 w 188"/>
                      <a:gd name="T43" fmla="*/ 148 h 214"/>
                      <a:gd name="T44" fmla="*/ 26 w 188"/>
                      <a:gd name="T45" fmla="*/ 166 h 214"/>
                      <a:gd name="T46" fmla="*/ 30 w 188"/>
                      <a:gd name="T47" fmla="*/ 190 h 214"/>
                      <a:gd name="T48" fmla="*/ 14 w 188"/>
                      <a:gd name="T49" fmla="*/ 200 h 214"/>
                      <a:gd name="T50" fmla="*/ 0 w 188"/>
                      <a:gd name="T51" fmla="*/ 214 h 214"/>
                      <a:gd name="T52" fmla="*/ 8 w 188"/>
                      <a:gd name="T53" fmla="*/ 188 h 214"/>
                      <a:gd name="T54" fmla="*/ 0 w 188"/>
                      <a:gd name="T55" fmla="*/ 164 h 214"/>
                      <a:gd name="T56" fmla="*/ 14 w 188"/>
                      <a:gd name="T57" fmla="*/ 152 h 214"/>
                      <a:gd name="T58" fmla="*/ 32 w 188"/>
                      <a:gd name="T59" fmla="*/ 134 h 214"/>
                      <a:gd name="T60" fmla="*/ 44 w 188"/>
                      <a:gd name="T61" fmla="*/ 118 h 214"/>
                      <a:gd name="T62" fmla="*/ 72 w 188"/>
                      <a:gd name="T63" fmla="*/ 116 h 214"/>
                      <a:gd name="T64" fmla="*/ 84 w 188"/>
                      <a:gd name="T65" fmla="*/ 112 h 214"/>
                      <a:gd name="T66" fmla="*/ 114 w 188"/>
                      <a:gd name="T67" fmla="*/ 78 h 214"/>
                      <a:gd name="T68" fmla="*/ 120 w 188"/>
                      <a:gd name="T69" fmla="*/ 92 h 214"/>
                      <a:gd name="T70" fmla="*/ 132 w 188"/>
                      <a:gd name="T71" fmla="*/ 76 h 214"/>
                      <a:gd name="T72" fmla="*/ 150 w 188"/>
                      <a:gd name="T73" fmla="*/ 54 h 214"/>
                      <a:gd name="T74" fmla="*/ 154 w 188"/>
                      <a:gd name="T75" fmla="*/ 42 h 214"/>
                      <a:gd name="T76" fmla="*/ 148 w 188"/>
                      <a:gd name="T77" fmla="*/ 38 h 214"/>
                      <a:gd name="T78" fmla="*/ 152 w 188"/>
                      <a:gd name="T79" fmla="*/ 32 h 214"/>
                      <a:gd name="T80" fmla="*/ 158 w 188"/>
                      <a:gd name="T81" fmla="*/ 24 h 21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88" h="214">
                        <a:moveTo>
                          <a:pt x="158" y="24"/>
                        </a:moveTo>
                        <a:cubicBezTo>
                          <a:pt x="156" y="18"/>
                          <a:pt x="160" y="6"/>
                          <a:pt x="160" y="6"/>
                        </a:cubicBezTo>
                        <a:cubicBezTo>
                          <a:pt x="167" y="16"/>
                          <a:pt x="167" y="8"/>
                          <a:pt x="170" y="0"/>
                        </a:cubicBezTo>
                        <a:cubicBezTo>
                          <a:pt x="181" y="4"/>
                          <a:pt x="179" y="14"/>
                          <a:pt x="182" y="24"/>
                        </a:cubicBezTo>
                        <a:cubicBezTo>
                          <a:pt x="184" y="30"/>
                          <a:pt x="188" y="42"/>
                          <a:pt x="188" y="42"/>
                        </a:cubicBezTo>
                        <a:cubicBezTo>
                          <a:pt x="183" y="56"/>
                          <a:pt x="188" y="52"/>
                          <a:pt x="178" y="58"/>
                        </a:cubicBezTo>
                        <a:cubicBezTo>
                          <a:pt x="174" y="63"/>
                          <a:pt x="170" y="76"/>
                          <a:pt x="170" y="76"/>
                        </a:cubicBezTo>
                        <a:cubicBezTo>
                          <a:pt x="169" y="100"/>
                          <a:pt x="173" y="110"/>
                          <a:pt x="162" y="126"/>
                        </a:cubicBezTo>
                        <a:cubicBezTo>
                          <a:pt x="150" y="118"/>
                          <a:pt x="155" y="132"/>
                          <a:pt x="144" y="136"/>
                        </a:cubicBezTo>
                        <a:cubicBezTo>
                          <a:pt x="135" y="134"/>
                          <a:pt x="129" y="135"/>
                          <a:pt x="120" y="138"/>
                        </a:cubicBezTo>
                        <a:cubicBezTo>
                          <a:pt x="114" y="129"/>
                          <a:pt x="122" y="127"/>
                          <a:pt x="112" y="124"/>
                        </a:cubicBezTo>
                        <a:cubicBezTo>
                          <a:pt x="108" y="130"/>
                          <a:pt x="108" y="142"/>
                          <a:pt x="102" y="146"/>
                        </a:cubicBezTo>
                        <a:cubicBezTo>
                          <a:pt x="98" y="148"/>
                          <a:pt x="90" y="150"/>
                          <a:pt x="90" y="150"/>
                        </a:cubicBezTo>
                        <a:cubicBezTo>
                          <a:pt x="87" y="141"/>
                          <a:pt x="89" y="135"/>
                          <a:pt x="80" y="132"/>
                        </a:cubicBezTo>
                        <a:cubicBezTo>
                          <a:pt x="68" y="134"/>
                          <a:pt x="65" y="134"/>
                          <a:pt x="58" y="144"/>
                        </a:cubicBezTo>
                        <a:cubicBezTo>
                          <a:pt x="66" y="150"/>
                          <a:pt x="68" y="147"/>
                          <a:pt x="76" y="142"/>
                        </a:cubicBezTo>
                        <a:cubicBezTo>
                          <a:pt x="81" y="146"/>
                          <a:pt x="85" y="155"/>
                          <a:pt x="78" y="160"/>
                        </a:cubicBezTo>
                        <a:cubicBezTo>
                          <a:pt x="75" y="162"/>
                          <a:pt x="62" y="165"/>
                          <a:pt x="58" y="166"/>
                        </a:cubicBezTo>
                        <a:cubicBezTo>
                          <a:pt x="48" y="173"/>
                          <a:pt x="44" y="173"/>
                          <a:pt x="34" y="166"/>
                        </a:cubicBezTo>
                        <a:cubicBezTo>
                          <a:pt x="35" y="162"/>
                          <a:pt x="34" y="158"/>
                          <a:pt x="36" y="154"/>
                        </a:cubicBezTo>
                        <a:cubicBezTo>
                          <a:pt x="38" y="150"/>
                          <a:pt x="55" y="146"/>
                          <a:pt x="46" y="144"/>
                        </a:cubicBezTo>
                        <a:cubicBezTo>
                          <a:pt x="42" y="143"/>
                          <a:pt x="34" y="148"/>
                          <a:pt x="34" y="148"/>
                        </a:cubicBezTo>
                        <a:cubicBezTo>
                          <a:pt x="32" y="155"/>
                          <a:pt x="28" y="159"/>
                          <a:pt x="26" y="166"/>
                        </a:cubicBezTo>
                        <a:cubicBezTo>
                          <a:pt x="36" y="182"/>
                          <a:pt x="36" y="173"/>
                          <a:pt x="30" y="190"/>
                        </a:cubicBezTo>
                        <a:cubicBezTo>
                          <a:pt x="28" y="196"/>
                          <a:pt x="14" y="200"/>
                          <a:pt x="14" y="200"/>
                        </a:cubicBezTo>
                        <a:cubicBezTo>
                          <a:pt x="5" y="214"/>
                          <a:pt x="11" y="210"/>
                          <a:pt x="0" y="214"/>
                        </a:cubicBezTo>
                        <a:cubicBezTo>
                          <a:pt x="2" y="202"/>
                          <a:pt x="5" y="198"/>
                          <a:pt x="8" y="188"/>
                        </a:cubicBezTo>
                        <a:cubicBezTo>
                          <a:pt x="6" y="178"/>
                          <a:pt x="3" y="173"/>
                          <a:pt x="0" y="164"/>
                        </a:cubicBezTo>
                        <a:cubicBezTo>
                          <a:pt x="3" y="156"/>
                          <a:pt x="7" y="157"/>
                          <a:pt x="14" y="152"/>
                        </a:cubicBezTo>
                        <a:cubicBezTo>
                          <a:pt x="18" y="141"/>
                          <a:pt x="23" y="140"/>
                          <a:pt x="32" y="134"/>
                        </a:cubicBezTo>
                        <a:cubicBezTo>
                          <a:pt x="37" y="127"/>
                          <a:pt x="37" y="123"/>
                          <a:pt x="44" y="118"/>
                        </a:cubicBezTo>
                        <a:cubicBezTo>
                          <a:pt x="64" y="121"/>
                          <a:pt x="55" y="122"/>
                          <a:pt x="72" y="116"/>
                        </a:cubicBezTo>
                        <a:cubicBezTo>
                          <a:pt x="76" y="115"/>
                          <a:pt x="84" y="112"/>
                          <a:pt x="84" y="112"/>
                        </a:cubicBezTo>
                        <a:cubicBezTo>
                          <a:pt x="105" y="119"/>
                          <a:pt x="97" y="84"/>
                          <a:pt x="114" y="78"/>
                        </a:cubicBezTo>
                        <a:cubicBezTo>
                          <a:pt x="117" y="87"/>
                          <a:pt x="110" y="89"/>
                          <a:pt x="120" y="92"/>
                        </a:cubicBezTo>
                        <a:cubicBezTo>
                          <a:pt x="125" y="85"/>
                          <a:pt x="125" y="81"/>
                          <a:pt x="132" y="76"/>
                        </a:cubicBezTo>
                        <a:cubicBezTo>
                          <a:pt x="138" y="68"/>
                          <a:pt x="146" y="65"/>
                          <a:pt x="150" y="54"/>
                        </a:cubicBezTo>
                        <a:cubicBezTo>
                          <a:pt x="151" y="50"/>
                          <a:pt x="154" y="42"/>
                          <a:pt x="154" y="42"/>
                        </a:cubicBezTo>
                        <a:cubicBezTo>
                          <a:pt x="152" y="41"/>
                          <a:pt x="148" y="40"/>
                          <a:pt x="148" y="38"/>
                        </a:cubicBezTo>
                        <a:cubicBezTo>
                          <a:pt x="148" y="36"/>
                          <a:pt x="161" y="33"/>
                          <a:pt x="152" y="32"/>
                        </a:cubicBezTo>
                        <a:lnTo>
                          <a:pt x="158" y="24"/>
                        </a:lnTo>
                        <a:close/>
                      </a:path>
                    </a:pathLst>
                  </a:custGeom>
                  <a:solidFill>
                    <a:schemeClr val="folHlink"/>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sz="5973" dirty="0"/>
                  </a:p>
                </p:txBody>
              </p:sp>
              <p:sp>
                <p:nvSpPr>
                  <p:cNvPr id="1112" name="Freeform 93"/>
                  <p:cNvSpPr>
                    <a:spLocks/>
                  </p:cNvSpPr>
                  <p:nvPr/>
                </p:nvSpPr>
                <p:spPr bwMode="ltGray">
                  <a:xfrm>
                    <a:off x="4709" y="340"/>
                    <a:ext cx="6" cy="4"/>
                  </a:xfrm>
                  <a:custGeom>
                    <a:avLst/>
                    <a:gdLst>
                      <a:gd name="T0" fmla="*/ 0 w 13"/>
                      <a:gd name="T1" fmla="*/ 9 h 13"/>
                      <a:gd name="T2" fmla="*/ 4 w 13"/>
                      <a:gd name="T3" fmla="*/ 13 h 13"/>
                      <a:gd name="T4" fmla="*/ 0 w 13"/>
                      <a:gd name="T5" fmla="*/ 9 h 13"/>
                      <a:gd name="T6" fmla="*/ 0 60000 65536"/>
                      <a:gd name="T7" fmla="*/ 0 60000 65536"/>
                      <a:gd name="T8" fmla="*/ 0 60000 65536"/>
                    </a:gdLst>
                    <a:ahLst/>
                    <a:cxnLst>
                      <a:cxn ang="T6">
                        <a:pos x="T0" y="T1"/>
                      </a:cxn>
                      <a:cxn ang="T7">
                        <a:pos x="T2" y="T3"/>
                      </a:cxn>
                      <a:cxn ang="T8">
                        <a:pos x="T4" y="T5"/>
                      </a:cxn>
                    </a:cxnLst>
                    <a:rect l="0" t="0" r="r" b="b"/>
                    <a:pathLst>
                      <a:path w="13" h="13">
                        <a:moveTo>
                          <a:pt x="0" y="9"/>
                        </a:moveTo>
                        <a:cubicBezTo>
                          <a:pt x="6" y="0"/>
                          <a:pt x="13" y="7"/>
                          <a:pt x="4" y="13"/>
                        </a:cubicBezTo>
                        <a:cubicBezTo>
                          <a:pt x="0" y="6"/>
                          <a:pt x="0" y="5"/>
                          <a:pt x="0" y="9"/>
                        </a:cubicBezTo>
                        <a:close/>
                      </a:path>
                    </a:pathLst>
                  </a:custGeom>
                  <a:solidFill>
                    <a:schemeClr val="folHlink"/>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sz="5973" dirty="0"/>
                  </a:p>
                </p:txBody>
              </p:sp>
              <p:sp>
                <p:nvSpPr>
                  <p:cNvPr id="1113" name="Freeform 94"/>
                  <p:cNvSpPr>
                    <a:spLocks/>
                  </p:cNvSpPr>
                  <p:nvPr/>
                </p:nvSpPr>
                <p:spPr bwMode="ltGray">
                  <a:xfrm>
                    <a:off x="4261" y="389"/>
                    <a:ext cx="347" cy="189"/>
                  </a:xfrm>
                  <a:custGeom>
                    <a:avLst/>
                    <a:gdLst>
                      <a:gd name="T0" fmla="*/ 812 w 812"/>
                      <a:gd name="T1" fmla="*/ 26 h 564"/>
                      <a:gd name="T2" fmla="*/ 778 w 812"/>
                      <a:gd name="T3" fmla="*/ 78 h 564"/>
                      <a:gd name="T4" fmla="*/ 748 w 812"/>
                      <a:gd name="T5" fmla="*/ 122 h 564"/>
                      <a:gd name="T6" fmla="*/ 722 w 812"/>
                      <a:gd name="T7" fmla="*/ 142 h 564"/>
                      <a:gd name="T8" fmla="*/ 634 w 812"/>
                      <a:gd name="T9" fmla="*/ 180 h 564"/>
                      <a:gd name="T10" fmla="*/ 632 w 812"/>
                      <a:gd name="T11" fmla="*/ 210 h 564"/>
                      <a:gd name="T12" fmla="*/ 604 w 812"/>
                      <a:gd name="T13" fmla="*/ 230 h 564"/>
                      <a:gd name="T14" fmla="*/ 620 w 812"/>
                      <a:gd name="T15" fmla="*/ 178 h 564"/>
                      <a:gd name="T16" fmla="*/ 576 w 812"/>
                      <a:gd name="T17" fmla="*/ 188 h 564"/>
                      <a:gd name="T18" fmla="*/ 556 w 812"/>
                      <a:gd name="T19" fmla="*/ 218 h 564"/>
                      <a:gd name="T20" fmla="*/ 596 w 812"/>
                      <a:gd name="T21" fmla="*/ 280 h 564"/>
                      <a:gd name="T22" fmla="*/ 594 w 812"/>
                      <a:gd name="T23" fmla="*/ 368 h 564"/>
                      <a:gd name="T24" fmla="*/ 542 w 812"/>
                      <a:gd name="T25" fmla="*/ 406 h 564"/>
                      <a:gd name="T26" fmla="*/ 522 w 812"/>
                      <a:gd name="T27" fmla="*/ 386 h 564"/>
                      <a:gd name="T28" fmla="*/ 482 w 812"/>
                      <a:gd name="T29" fmla="*/ 348 h 564"/>
                      <a:gd name="T30" fmla="*/ 462 w 812"/>
                      <a:gd name="T31" fmla="*/ 348 h 564"/>
                      <a:gd name="T32" fmla="*/ 450 w 812"/>
                      <a:gd name="T33" fmla="*/ 394 h 564"/>
                      <a:gd name="T34" fmla="*/ 500 w 812"/>
                      <a:gd name="T35" fmla="*/ 464 h 564"/>
                      <a:gd name="T36" fmla="*/ 510 w 812"/>
                      <a:gd name="T37" fmla="*/ 524 h 564"/>
                      <a:gd name="T38" fmla="*/ 526 w 812"/>
                      <a:gd name="T39" fmla="*/ 560 h 564"/>
                      <a:gd name="T40" fmla="*/ 492 w 812"/>
                      <a:gd name="T41" fmla="*/ 544 h 564"/>
                      <a:gd name="T42" fmla="*/ 470 w 812"/>
                      <a:gd name="T43" fmla="*/ 518 h 564"/>
                      <a:gd name="T44" fmla="*/ 422 w 812"/>
                      <a:gd name="T45" fmla="*/ 424 h 564"/>
                      <a:gd name="T46" fmla="*/ 426 w 812"/>
                      <a:gd name="T47" fmla="*/ 310 h 564"/>
                      <a:gd name="T48" fmla="*/ 422 w 812"/>
                      <a:gd name="T49" fmla="*/ 268 h 564"/>
                      <a:gd name="T50" fmla="*/ 412 w 812"/>
                      <a:gd name="T51" fmla="*/ 276 h 564"/>
                      <a:gd name="T52" fmla="*/ 386 w 812"/>
                      <a:gd name="T53" fmla="*/ 266 h 564"/>
                      <a:gd name="T54" fmla="*/ 360 w 812"/>
                      <a:gd name="T55" fmla="*/ 170 h 564"/>
                      <a:gd name="T56" fmla="*/ 330 w 812"/>
                      <a:gd name="T57" fmla="*/ 166 h 564"/>
                      <a:gd name="T58" fmla="*/ 288 w 812"/>
                      <a:gd name="T59" fmla="*/ 172 h 564"/>
                      <a:gd name="T60" fmla="*/ 242 w 812"/>
                      <a:gd name="T61" fmla="*/ 232 h 564"/>
                      <a:gd name="T62" fmla="*/ 196 w 812"/>
                      <a:gd name="T63" fmla="*/ 268 h 564"/>
                      <a:gd name="T64" fmla="*/ 184 w 812"/>
                      <a:gd name="T65" fmla="*/ 274 h 564"/>
                      <a:gd name="T66" fmla="*/ 160 w 812"/>
                      <a:gd name="T67" fmla="*/ 328 h 564"/>
                      <a:gd name="T68" fmla="*/ 152 w 812"/>
                      <a:gd name="T69" fmla="*/ 354 h 564"/>
                      <a:gd name="T70" fmla="*/ 128 w 812"/>
                      <a:gd name="T71" fmla="*/ 404 h 564"/>
                      <a:gd name="T72" fmla="*/ 94 w 812"/>
                      <a:gd name="T73" fmla="*/ 392 h 564"/>
                      <a:gd name="T74" fmla="*/ 66 w 812"/>
                      <a:gd name="T75" fmla="*/ 258 h 564"/>
                      <a:gd name="T76" fmla="*/ 72 w 812"/>
                      <a:gd name="T77" fmla="*/ 156 h 564"/>
                      <a:gd name="T78" fmla="*/ 44 w 812"/>
                      <a:gd name="T79" fmla="*/ 180 h 564"/>
                      <a:gd name="T80" fmla="*/ 20 w 812"/>
                      <a:gd name="T81" fmla="*/ 150 h 564"/>
                      <a:gd name="T82" fmla="*/ 24 w 812"/>
                      <a:gd name="T83" fmla="*/ 138 h 564"/>
                      <a:gd name="T84" fmla="*/ 0 w 812"/>
                      <a:gd name="T85" fmla="*/ 92 h 564"/>
                      <a:gd name="T86" fmla="*/ 798 w 812"/>
                      <a:gd name="T87" fmla="*/ 6 h 56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812" h="564">
                        <a:moveTo>
                          <a:pt x="798" y="6"/>
                        </a:moveTo>
                        <a:cubicBezTo>
                          <a:pt x="801" y="15"/>
                          <a:pt x="809" y="16"/>
                          <a:pt x="812" y="26"/>
                        </a:cubicBezTo>
                        <a:cubicBezTo>
                          <a:pt x="809" y="36"/>
                          <a:pt x="801" y="41"/>
                          <a:pt x="796" y="50"/>
                        </a:cubicBezTo>
                        <a:cubicBezTo>
                          <a:pt x="791" y="61"/>
                          <a:pt x="788" y="71"/>
                          <a:pt x="778" y="78"/>
                        </a:cubicBezTo>
                        <a:cubicBezTo>
                          <a:pt x="773" y="85"/>
                          <a:pt x="771" y="88"/>
                          <a:pt x="774" y="96"/>
                        </a:cubicBezTo>
                        <a:cubicBezTo>
                          <a:pt x="767" y="107"/>
                          <a:pt x="758" y="114"/>
                          <a:pt x="748" y="122"/>
                        </a:cubicBezTo>
                        <a:cubicBezTo>
                          <a:pt x="744" y="125"/>
                          <a:pt x="736" y="130"/>
                          <a:pt x="736" y="130"/>
                        </a:cubicBezTo>
                        <a:cubicBezTo>
                          <a:pt x="740" y="141"/>
                          <a:pt x="731" y="140"/>
                          <a:pt x="722" y="142"/>
                        </a:cubicBezTo>
                        <a:cubicBezTo>
                          <a:pt x="716" y="148"/>
                          <a:pt x="712" y="151"/>
                          <a:pt x="704" y="154"/>
                        </a:cubicBezTo>
                        <a:cubicBezTo>
                          <a:pt x="686" y="150"/>
                          <a:pt x="650" y="169"/>
                          <a:pt x="634" y="180"/>
                        </a:cubicBezTo>
                        <a:cubicBezTo>
                          <a:pt x="636" y="189"/>
                          <a:pt x="631" y="193"/>
                          <a:pt x="640" y="196"/>
                        </a:cubicBezTo>
                        <a:cubicBezTo>
                          <a:pt x="643" y="205"/>
                          <a:pt x="640" y="207"/>
                          <a:pt x="632" y="210"/>
                        </a:cubicBezTo>
                        <a:cubicBezTo>
                          <a:pt x="626" y="219"/>
                          <a:pt x="623" y="226"/>
                          <a:pt x="614" y="232"/>
                        </a:cubicBezTo>
                        <a:cubicBezTo>
                          <a:pt x="611" y="231"/>
                          <a:pt x="606" y="233"/>
                          <a:pt x="604" y="230"/>
                        </a:cubicBezTo>
                        <a:cubicBezTo>
                          <a:pt x="599" y="220"/>
                          <a:pt x="610" y="199"/>
                          <a:pt x="620" y="196"/>
                        </a:cubicBezTo>
                        <a:cubicBezTo>
                          <a:pt x="623" y="187"/>
                          <a:pt x="617" y="187"/>
                          <a:pt x="620" y="178"/>
                        </a:cubicBezTo>
                        <a:cubicBezTo>
                          <a:pt x="617" y="164"/>
                          <a:pt x="609" y="168"/>
                          <a:pt x="598" y="172"/>
                        </a:cubicBezTo>
                        <a:cubicBezTo>
                          <a:pt x="592" y="180"/>
                          <a:pt x="585" y="185"/>
                          <a:pt x="576" y="188"/>
                        </a:cubicBezTo>
                        <a:cubicBezTo>
                          <a:pt x="572" y="194"/>
                          <a:pt x="568" y="200"/>
                          <a:pt x="564" y="206"/>
                        </a:cubicBezTo>
                        <a:cubicBezTo>
                          <a:pt x="561" y="210"/>
                          <a:pt x="556" y="218"/>
                          <a:pt x="556" y="218"/>
                        </a:cubicBezTo>
                        <a:cubicBezTo>
                          <a:pt x="558" y="234"/>
                          <a:pt x="559" y="243"/>
                          <a:pt x="572" y="252"/>
                        </a:cubicBezTo>
                        <a:cubicBezTo>
                          <a:pt x="579" y="262"/>
                          <a:pt x="586" y="273"/>
                          <a:pt x="596" y="280"/>
                        </a:cubicBezTo>
                        <a:cubicBezTo>
                          <a:pt x="598" y="286"/>
                          <a:pt x="602" y="298"/>
                          <a:pt x="602" y="298"/>
                        </a:cubicBezTo>
                        <a:cubicBezTo>
                          <a:pt x="601" y="308"/>
                          <a:pt x="599" y="361"/>
                          <a:pt x="594" y="368"/>
                        </a:cubicBezTo>
                        <a:cubicBezTo>
                          <a:pt x="590" y="374"/>
                          <a:pt x="576" y="378"/>
                          <a:pt x="570" y="382"/>
                        </a:cubicBezTo>
                        <a:cubicBezTo>
                          <a:pt x="563" y="393"/>
                          <a:pt x="550" y="396"/>
                          <a:pt x="542" y="406"/>
                        </a:cubicBezTo>
                        <a:cubicBezTo>
                          <a:pt x="536" y="413"/>
                          <a:pt x="539" y="417"/>
                          <a:pt x="530" y="420"/>
                        </a:cubicBezTo>
                        <a:cubicBezTo>
                          <a:pt x="526" y="408"/>
                          <a:pt x="538" y="391"/>
                          <a:pt x="522" y="386"/>
                        </a:cubicBezTo>
                        <a:cubicBezTo>
                          <a:pt x="516" y="377"/>
                          <a:pt x="510" y="364"/>
                          <a:pt x="502" y="356"/>
                        </a:cubicBezTo>
                        <a:cubicBezTo>
                          <a:pt x="497" y="341"/>
                          <a:pt x="505" y="360"/>
                          <a:pt x="482" y="348"/>
                        </a:cubicBezTo>
                        <a:cubicBezTo>
                          <a:pt x="478" y="346"/>
                          <a:pt x="478" y="339"/>
                          <a:pt x="474" y="336"/>
                        </a:cubicBezTo>
                        <a:cubicBezTo>
                          <a:pt x="470" y="323"/>
                          <a:pt x="466" y="342"/>
                          <a:pt x="462" y="348"/>
                        </a:cubicBezTo>
                        <a:cubicBezTo>
                          <a:pt x="460" y="358"/>
                          <a:pt x="456" y="363"/>
                          <a:pt x="454" y="374"/>
                        </a:cubicBezTo>
                        <a:cubicBezTo>
                          <a:pt x="457" y="383"/>
                          <a:pt x="455" y="387"/>
                          <a:pt x="450" y="394"/>
                        </a:cubicBezTo>
                        <a:cubicBezTo>
                          <a:pt x="454" y="399"/>
                          <a:pt x="464" y="411"/>
                          <a:pt x="466" y="418"/>
                        </a:cubicBezTo>
                        <a:cubicBezTo>
                          <a:pt x="474" y="443"/>
                          <a:pt x="472" y="458"/>
                          <a:pt x="500" y="464"/>
                        </a:cubicBezTo>
                        <a:cubicBezTo>
                          <a:pt x="507" y="469"/>
                          <a:pt x="510" y="474"/>
                          <a:pt x="516" y="480"/>
                        </a:cubicBezTo>
                        <a:cubicBezTo>
                          <a:pt x="511" y="494"/>
                          <a:pt x="513" y="509"/>
                          <a:pt x="510" y="524"/>
                        </a:cubicBezTo>
                        <a:cubicBezTo>
                          <a:pt x="512" y="537"/>
                          <a:pt x="511" y="541"/>
                          <a:pt x="522" y="548"/>
                        </a:cubicBezTo>
                        <a:cubicBezTo>
                          <a:pt x="523" y="552"/>
                          <a:pt x="525" y="556"/>
                          <a:pt x="526" y="560"/>
                        </a:cubicBezTo>
                        <a:cubicBezTo>
                          <a:pt x="527" y="564"/>
                          <a:pt x="514" y="556"/>
                          <a:pt x="514" y="556"/>
                        </a:cubicBezTo>
                        <a:cubicBezTo>
                          <a:pt x="502" y="564"/>
                          <a:pt x="501" y="551"/>
                          <a:pt x="492" y="544"/>
                        </a:cubicBezTo>
                        <a:cubicBezTo>
                          <a:pt x="488" y="541"/>
                          <a:pt x="480" y="536"/>
                          <a:pt x="480" y="536"/>
                        </a:cubicBezTo>
                        <a:cubicBezTo>
                          <a:pt x="471" y="522"/>
                          <a:pt x="474" y="529"/>
                          <a:pt x="470" y="518"/>
                        </a:cubicBezTo>
                        <a:cubicBezTo>
                          <a:pt x="467" y="491"/>
                          <a:pt x="461" y="446"/>
                          <a:pt x="436" y="430"/>
                        </a:cubicBezTo>
                        <a:cubicBezTo>
                          <a:pt x="428" y="433"/>
                          <a:pt x="425" y="433"/>
                          <a:pt x="422" y="424"/>
                        </a:cubicBezTo>
                        <a:cubicBezTo>
                          <a:pt x="427" y="404"/>
                          <a:pt x="432" y="383"/>
                          <a:pt x="438" y="364"/>
                        </a:cubicBezTo>
                        <a:cubicBezTo>
                          <a:pt x="436" y="343"/>
                          <a:pt x="431" y="330"/>
                          <a:pt x="426" y="310"/>
                        </a:cubicBezTo>
                        <a:cubicBezTo>
                          <a:pt x="429" y="302"/>
                          <a:pt x="425" y="300"/>
                          <a:pt x="422" y="292"/>
                        </a:cubicBezTo>
                        <a:cubicBezTo>
                          <a:pt x="424" y="282"/>
                          <a:pt x="428" y="277"/>
                          <a:pt x="422" y="268"/>
                        </a:cubicBezTo>
                        <a:cubicBezTo>
                          <a:pt x="420" y="269"/>
                          <a:pt x="418" y="269"/>
                          <a:pt x="416" y="270"/>
                        </a:cubicBezTo>
                        <a:cubicBezTo>
                          <a:pt x="414" y="272"/>
                          <a:pt x="414" y="275"/>
                          <a:pt x="412" y="276"/>
                        </a:cubicBezTo>
                        <a:cubicBezTo>
                          <a:pt x="408" y="278"/>
                          <a:pt x="400" y="280"/>
                          <a:pt x="400" y="280"/>
                        </a:cubicBezTo>
                        <a:cubicBezTo>
                          <a:pt x="394" y="274"/>
                          <a:pt x="389" y="274"/>
                          <a:pt x="386" y="266"/>
                        </a:cubicBezTo>
                        <a:cubicBezTo>
                          <a:pt x="391" y="251"/>
                          <a:pt x="379" y="206"/>
                          <a:pt x="364" y="196"/>
                        </a:cubicBezTo>
                        <a:cubicBezTo>
                          <a:pt x="357" y="186"/>
                          <a:pt x="358" y="182"/>
                          <a:pt x="360" y="170"/>
                        </a:cubicBezTo>
                        <a:cubicBezTo>
                          <a:pt x="358" y="160"/>
                          <a:pt x="356" y="147"/>
                          <a:pt x="346" y="144"/>
                        </a:cubicBezTo>
                        <a:cubicBezTo>
                          <a:pt x="343" y="154"/>
                          <a:pt x="338" y="160"/>
                          <a:pt x="330" y="166"/>
                        </a:cubicBezTo>
                        <a:cubicBezTo>
                          <a:pt x="323" y="164"/>
                          <a:pt x="308" y="160"/>
                          <a:pt x="308" y="160"/>
                        </a:cubicBezTo>
                        <a:cubicBezTo>
                          <a:pt x="296" y="162"/>
                          <a:pt x="297" y="166"/>
                          <a:pt x="288" y="172"/>
                        </a:cubicBezTo>
                        <a:cubicBezTo>
                          <a:pt x="284" y="185"/>
                          <a:pt x="282" y="191"/>
                          <a:pt x="268" y="196"/>
                        </a:cubicBezTo>
                        <a:cubicBezTo>
                          <a:pt x="264" y="200"/>
                          <a:pt x="243" y="231"/>
                          <a:pt x="242" y="232"/>
                        </a:cubicBezTo>
                        <a:cubicBezTo>
                          <a:pt x="231" y="239"/>
                          <a:pt x="215" y="247"/>
                          <a:pt x="206" y="256"/>
                        </a:cubicBezTo>
                        <a:cubicBezTo>
                          <a:pt x="202" y="260"/>
                          <a:pt x="200" y="265"/>
                          <a:pt x="196" y="268"/>
                        </a:cubicBezTo>
                        <a:cubicBezTo>
                          <a:pt x="194" y="269"/>
                          <a:pt x="192" y="269"/>
                          <a:pt x="190" y="270"/>
                        </a:cubicBezTo>
                        <a:cubicBezTo>
                          <a:pt x="188" y="271"/>
                          <a:pt x="186" y="272"/>
                          <a:pt x="184" y="274"/>
                        </a:cubicBezTo>
                        <a:cubicBezTo>
                          <a:pt x="180" y="278"/>
                          <a:pt x="172" y="286"/>
                          <a:pt x="172" y="286"/>
                        </a:cubicBezTo>
                        <a:cubicBezTo>
                          <a:pt x="167" y="300"/>
                          <a:pt x="165" y="314"/>
                          <a:pt x="160" y="328"/>
                        </a:cubicBezTo>
                        <a:cubicBezTo>
                          <a:pt x="158" y="335"/>
                          <a:pt x="156" y="341"/>
                          <a:pt x="154" y="348"/>
                        </a:cubicBezTo>
                        <a:cubicBezTo>
                          <a:pt x="153" y="350"/>
                          <a:pt x="152" y="354"/>
                          <a:pt x="152" y="354"/>
                        </a:cubicBezTo>
                        <a:cubicBezTo>
                          <a:pt x="152" y="359"/>
                          <a:pt x="156" y="384"/>
                          <a:pt x="146" y="392"/>
                        </a:cubicBezTo>
                        <a:cubicBezTo>
                          <a:pt x="141" y="397"/>
                          <a:pt x="128" y="404"/>
                          <a:pt x="128" y="404"/>
                        </a:cubicBezTo>
                        <a:cubicBezTo>
                          <a:pt x="125" y="412"/>
                          <a:pt x="122" y="421"/>
                          <a:pt x="114" y="424"/>
                        </a:cubicBezTo>
                        <a:cubicBezTo>
                          <a:pt x="100" y="419"/>
                          <a:pt x="97" y="405"/>
                          <a:pt x="94" y="392"/>
                        </a:cubicBezTo>
                        <a:cubicBezTo>
                          <a:pt x="86" y="362"/>
                          <a:pt x="82" y="332"/>
                          <a:pt x="72" y="302"/>
                        </a:cubicBezTo>
                        <a:cubicBezTo>
                          <a:pt x="71" y="281"/>
                          <a:pt x="70" y="275"/>
                          <a:pt x="66" y="258"/>
                        </a:cubicBezTo>
                        <a:cubicBezTo>
                          <a:pt x="66" y="251"/>
                          <a:pt x="68" y="219"/>
                          <a:pt x="64" y="208"/>
                        </a:cubicBezTo>
                        <a:cubicBezTo>
                          <a:pt x="70" y="191"/>
                          <a:pt x="66" y="173"/>
                          <a:pt x="72" y="156"/>
                        </a:cubicBezTo>
                        <a:cubicBezTo>
                          <a:pt x="66" y="139"/>
                          <a:pt x="60" y="168"/>
                          <a:pt x="56" y="172"/>
                        </a:cubicBezTo>
                        <a:cubicBezTo>
                          <a:pt x="53" y="175"/>
                          <a:pt x="44" y="180"/>
                          <a:pt x="44" y="180"/>
                        </a:cubicBezTo>
                        <a:cubicBezTo>
                          <a:pt x="35" y="177"/>
                          <a:pt x="28" y="173"/>
                          <a:pt x="24" y="162"/>
                        </a:cubicBezTo>
                        <a:cubicBezTo>
                          <a:pt x="23" y="158"/>
                          <a:pt x="20" y="150"/>
                          <a:pt x="20" y="150"/>
                        </a:cubicBezTo>
                        <a:cubicBezTo>
                          <a:pt x="30" y="148"/>
                          <a:pt x="30" y="143"/>
                          <a:pt x="38" y="138"/>
                        </a:cubicBezTo>
                        <a:cubicBezTo>
                          <a:pt x="35" y="128"/>
                          <a:pt x="31" y="133"/>
                          <a:pt x="24" y="138"/>
                        </a:cubicBezTo>
                        <a:cubicBezTo>
                          <a:pt x="15" y="135"/>
                          <a:pt x="15" y="132"/>
                          <a:pt x="18" y="124"/>
                        </a:cubicBezTo>
                        <a:cubicBezTo>
                          <a:pt x="11" y="114"/>
                          <a:pt x="9" y="101"/>
                          <a:pt x="0" y="92"/>
                        </a:cubicBezTo>
                        <a:lnTo>
                          <a:pt x="76" y="0"/>
                        </a:lnTo>
                        <a:lnTo>
                          <a:pt x="798" y="6"/>
                        </a:lnTo>
                        <a:close/>
                      </a:path>
                    </a:pathLst>
                  </a:custGeom>
                  <a:solidFill>
                    <a:schemeClr val="folHlink"/>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sz="5973" dirty="0"/>
                  </a:p>
                </p:txBody>
              </p:sp>
              <p:sp>
                <p:nvSpPr>
                  <p:cNvPr id="1114" name="Freeform 95"/>
                  <p:cNvSpPr>
                    <a:spLocks/>
                  </p:cNvSpPr>
                  <p:nvPr/>
                </p:nvSpPr>
                <p:spPr bwMode="ltGray">
                  <a:xfrm>
                    <a:off x="4322" y="519"/>
                    <a:ext cx="19" cy="29"/>
                  </a:xfrm>
                  <a:custGeom>
                    <a:avLst/>
                    <a:gdLst>
                      <a:gd name="T0" fmla="*/ 7 w 43"/>
                      <a:gd name="T1" fmla="*/ 11 h 85"/>
                      <a:gd name="T2" fmla="*/ 17 w 43"/>
                      <a:gd name="T3" fmla="*/ 3 h 85"/>
                      <a:gd name="T4" fmla="*/ 37 w 43"/>
                      <a:gd name="T5" fmla="*/ 33 h 85"/>
                      <a:gd name="T6" fmla="*/ 19 w 43"/>
                      <a:gd name="T7" fmla="*/ 85 h 85"/>
                      <a:gd name="T8" fmla="*/ 1 w 43"/>
                      <a:gd name="T9" fmla="*/ 69 h 85"/>
                      <a:gd name="T10" fmla="*/ 7 w 43"/>
                      <a:gd name="T11" fmla="*/ 11 h 8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85">
                        <a:moveTo>
                          <a:pt x="7" y="11"/>
                        </a:moveTo>
                        <a:cubicBezTo>
                          <a:pt x="4" y="2"/>
                          <a:pt x="9" y="0"/>
                          <a:pt x="17" y="3"/>
                        </a:cubicBezTo>
                        <a:cubicBezTo>
                          <a:pt x="24" y="13"/>
                          <a:pt x="28" y="24"/>
                          <a:pt x="37" y="33"/>
                        </a:cubicBezTo>
                        <a:cubicBezTo>
                          <a:pt x="43" y="52"/>
                          <a:pt x="40" y="78"/>
                          <a:pt x="19" y="85"/>
                        </a:cubicBezTo>
                        <a:cubicBezTo>
                          <a:pt x="6" y="81"/>
                          <a:pt x="5" y="81"/>
                          <a:pt x="1" y="69"/>
                        </a:cubicBezTo>
                        <a:cubicBezTo>
                          <a:pt x="2" y="66"/>
                          <a:pt x="0" y="4"/>
                          <a:pt x="7" y="11"/>
                        </a:cubicBezTo>
                        <a:close/>
                      </a:path>
                    </a:pathLst>
                  </a:custGeom>
                  <a:solidFill>
                    <a:schemeClr val="folHlink"/>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sz="5973" dirty="0"/>
                  </a:p>
                </p:txBody>
              </p:sp>
              <p:sp>
                <p:nvSpPr>
                  <p:cNvPr id="1115" name="Freeform 96"/>
                  <p:cNvSpPr>
                    <a:spLocks/>
                  </p:cNvSpPr>
                  <p:nvPr/>
                </p:nvSpPr>
                <p:spPr bwMode="ltGray">
                  <a:xfrm>
                    <a:off x="4588" y="421"/>
                    <a:ext cx="18" cy="24"/>
                  </a:xfrm>
                  <a:custGeom>
                    <a:avLst/>
                    <a:gdLst>
                      <a:gd name="T0" fmla="*/ 13 w 44"/>
                      <a:gd name="T1" fmla="*/ 28 h 74"/>
                      <a:gd name="T2" fmla="*/ 29 w 44"/>
                      <a:gd name="T3" fmla="*/ 2 h 74"/>
                      <a:gd name="T4" fmla="*/ 43 w 44"/>
                      <a:gd name="T5" fmla="*/ 4 h 74"/>
                      <a:gd name="T6" fmla="*/ 39 w 44"/>
                      <a:gd name="T7" fmla="*/ 26 h 74"/>
                      <a:gd name="T8" fmla="*/ 13 w 44"/>
                      <a:gd name="T9" fmla="*/ 74 h 74"/>
                      <a:gd name="T10" fmla="*/ 7 w 44"/>
                      <a:gd name="T11" fmla="*/ 60 h 74"/>
                      <a:gd name="T12" fmla="*/ 3 w 44"/>
                      <a:gd name="T13" fmla="*/ 36 h 74"/>
                      <a:gd name="T14" fmla="*/ 13 w 44"/>
                      <a:gd name="T15" fmla="*/ 28 h 7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4" h="74">
                        <a:moveTo>
                          <a:pt x="13" y="28"/>
                        </a:moveTo>
                        <a:cubicBezTo>
                          <a:pt x="15" y="13"/>
                          <a:pt x="14" y="7"/>
                          <a:pt x="29" y="2"/>
                        </a:cubicBezTo>
                        <a:cubicBezTo>
                          <a:pt x="34" y="3"/>
                          <a:pt x="40" y="0"/>
                          <a:pt x="43" y="4"/>
                        </a:cubicBezTo>
                        <a:cubicBezTo>
                          <a:pt x="44" y="6"/>
                          <a:pt x="41" y="21"/>
                          <a:pt x="39" y="26"/>
                        </a:cubicBezTo>
                        <a:cubicBezTo>
                          <a:pt x="31" y="43"/>
                          <a:pt x="30" y="63"/>
                          <a:pt x="13" y="74"/>
                        </a:cubicBezTo>
                        <a:cubicBezTo>
                          <a:pt x="4" y="71"/>
                          <a:pt x="4" y="68"/>
                          <a:pt x="7" y="60"/>
                        </a:cubicBezTo>
                        <a:cubicBezTo>
                          <a:pt x="5" y="50"/>
                          <a:pt x="0" y="46"/>
                          <a:pt x="3" y="36"/>
                        </a:cubicBezTo>
                        <a:cubicBezTo>
                          <a:pt x="4" y="32"/>
                          <a:pt x="8" y="23"/>
                          <a:pt x="13" y="28"/>
                        </a:cubicBezTo>
                        <a:close/>
                      </a:path>
                    </a:pathLst>
                  </a:custGeom>
                  <a:solidFill>
                    <a:schemeClr val="folHlink"/>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sz="5973" dirty="0"/>
                  </a:p>
                </p:txBody>
              </p:sp>
              <p:sp>
                <p:nvSpPr>
                  <p:cNvPr id="1116" name="Freeform 97"/>
                  <p:cNvSpPr>
                    <a:spLocks/>
                  </p:cNvSpPr>
                  <p:nvPr/>
                </p:nvSpPr>
                <p:spPr bwMode="ltGray">
                  <a:xfrm>
                    <a:off x="4639" y="409"/>
                    <a:ext cx="9" cy="10"/>
                  </a:xfrm>
                  <a:custGeom>
                    <a:avLst/>
                    <a:gdLst>
                      <a:gd name="T0" fmla="*/ 7 w 20"/>
                      <a:gd name="T1" fmla="*/ 16 h 30"/>
                      <a:gd name="T2" fmla="*/ 5 w 20"/>
                      <a:gd name="T3" fmla="*/ 30 h 30"/>
                      <a:gd name="T4" fmla="*/ 7 w 20"/>
                      <a:gd name="T5" fmla="*/ 16 h 30"/>
                      <a:gd name="T6" fmla="*/ 0 60000 65536"/>
                      <a:gd name="T7" fmla="*/ 0 60000 65536"/>
                      <a:gd name="T8" fmla="*/ 0 60000 65536"/>
                    </a:gdLst>
                    <a:ahLst/>
                    <a:cxnLst>
                      <a:cxn ang="T6">
                        <a:pos x="T0" y="T1"/>
                      </a:cxn>
                      <a:cxn ang="T7">
                        <a:pos x="T2" y="T3"/>
                      </a:cxn>
                      <a:cxn ang="T8">
                        <a:pos x="T4" y="T5"/>
                      </a:cxn>
                    </a:cxnLst>
                    <a:rect l="0" t="0" r="r" b="b"/>
                    <a:pathLst>
                      <a:path w="20" h="30">
                        <a:moveTo>
                          <a:pt x="7" y="16"/>
                        </a:moveTo>
                        <a:cubicBezTo>
                          <a:pt x="18" y="0"/>
                          <a:pt x="20" y="20"/>
                          <a:pt x="5" y="30"/>
                        </a:cubicBezTo>
                        <a:cubicBezTo>
                          <a:pt x="0" y="23"/>
                          <a:pt x="1" y="22"/>
                          <a:pt x="7" y="16"/>
                        </a:cubicBezTo>
                        <a:close/>
                      </a:path>
                    </a:pathLst>
                  </a:custGeom>
                  <a:solidFill>
                    <a:schemeClr val="folHlink"/>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sz="5973" dirty="0"/>
                  </a:p>
                </p:txBody>
              </p:sp>
              <p:sp>
                <p:nvSpPr>
                  <p:cNvPr id="1117" name="Freeform 98"/>
                  <p:cNvSpPr>
                    <a:spLocks/>
                  </p:cNvSpPr>
                  <p:nvPr/>
                </p:nvSpPr>
                <p:spPr bwMode="ltGray">
                  <a:xfrm>
                    <a:off x="3709" y="315"/>
                    <a:ext cx="433" cy="354"/>
                  </a:xfrm>
                  <a:custGeom>
                    <a:avLst/>
                    <a:gdLst>
                      <a:gd name="T0" fmla="*/ 481 w 682"/>
                      <a:gd name="T1" fmla="*/ 464 h 557"/>
                      <a:gd name="T2" fmla="*/ 486 w 682"/>
                      <a:gd name="T3" fmla="*/ 451 h 557"/>
                      <a:gd name="T4" fmla="*/ 500 w 682"/>
                      <a:gd name="T5" fmla="*/ 413 h 557"/>
                      <a:gd name="T6" fmla="*/ 309 w 682"/>
                      <a:gd name="T7" fmla="*/ 287 h 557"/>
                      <a:gd name="T8" fmla="*/ 282 w 682"/>
                      <a:gd name="T9" fmla="*/ 346 h 557"/>
                      <a:gd name="T10" fmla="*/ 303 w 682"/>
                      <a:gd name="T11" fmla="*/ 556 h 557"/>
                      <a:gd name="T12" fmla="*/ 282 w 682"/>
                      <a:gd name="T13" fmla="*/ 494 h 557"/>
                      <a:gd name="T14" fmla="*/ 242 w 682"/>
                      <a:gd name="T15" fmla="*/ 439 h 557"/>
                      <a:gd name="T16" fmla="*/ 245 w 682"/>
                      <a:gd name="T17" fmla="*/ 413 h 557"/>
                      <a:gd name="T18" fmla="*/ 247 w 682"/>
                      <a:gd name="T19" fmla="*/ 394 h 557"/>
                      <a:gd name="T20" fmla="*/ 220 w 682"/>
                      <a:gd name="T21" fmla="*/ 375 h 557"/>
                      <a:gd name="T22" fmla="*/ 194 w 682"/>
                      <a:gd name="T23" fmla="*/ 346 h 557"/>
                      <a:gd name="T24" fmla="*/ 148 w 682"/>
                      <a:gd name="T25" fmla="*/ 354 h 557"/>
                      <a:gd name="T26" fmla="*/ 126 w 682"/>
                      <a:gd name="T27" fmla="*/ 365 h 557"/>
                      <a:gd name="T28" fmla="*/ 78 w 682"/>
                      <a:gd name="T29" fmla="*/ 365 h 557"/>
                      <a:gd name="T30" fmla="*/ 22 w 682"/>
                      <a:gd name="T31" fmla="*/ 312 h 557"/>
                      <a:gd name="T32" fmla="*/ 11 w 682"/>
                      <a:gd name="T33" fmla="*/ 295 h 557"/>
                      <a:gd name="T34" fmla="*/ 0 w 682"/>
                      <a:gd name="T35" fmla="*/ 264 h 557"/>
                      <a:gd name="T36" fmla="*/ 24 w 682"/>
                      <a:gd name="T37" fmla="*/ 213 h 557"/>
                      <a:gd name="T38" fmla="*/ 32 w 682"/>
                      <a:gd name="T39" fmla="*/ 181 h 557"/>
                      <a:gd name="T40" fmla="*/ 51 w 682"/>
                      <a:gd name="T41" fmla="*/ 143 h 557"/>
                      <a:gd name="T42" fmla="*/ 81 w 682"/>
                      <a:gd name="T43" fmla="*/ 116 h 557"/>
                      <a:gd name="T44" fmla="*/ 167 w 682"/>
                      <a:gd name="T45" fmla="*/ 67 h 557"/>
                      <a:gd name="T46" fmla="*/ 220 w 682"/>
                      <a:gd name="T47" fmla="*/ 30 h 557"/>
                      <a:gd name="T48" fmla="*/ 258 w 682"/>
                      <a:gd name="T49" fmla="*/ 6 h 557"/>
                      <a:gd name="T50" fmla="*/ 363 w 682"/>
                      <a:gd name="T51" fmla="*/ 2 h 557"/>
                      <a:gd name="T52" fmla="*/ 398 w 682"/>
                      <a:gd name="T53" fmla="*/ 0 h 557"/>
                      <a:gd name="T54" fmla="*/ 384 w 682"/>
                      <a:gd name="T55" fmla="*/ 34 h 557"/>
                      <a:gd name="T56" fmla="*/ 443 w 682"/>
                      <a:gd name="T57" fmla="*/ 84 h 557"/>
                      <a:gd name="T58" fmla="*/ 497 w 682"/>
                      <a:gd name="T59" fmla="*/ 74 h 557"/>
                      <a:gd name="T60" fmla="*/ 529 w 682"/>
                      <a:gd name="T61" fmla="*/ 82 h 557"/>
                      <a:gd name="T62" fmla="*/ 559 w 682"/>
                      <a:gd name="T63" fmla="*/ 97 h 557"/>
                      <a:gd name="T64" fmla="*/ 572 w 682"/>
                      <a:gd name="T65" fmla="*/ 188 h 557"/>
                      <a:gd name="T66" fmla="*/ 572 w 682"/>
                      <a:gd name="T67" fmla="*/ 240 h 557"/>
                      <a:gd name="T68" fmla="*/ 599 w 682"/>
                      <a:gd name="T69" fmla="*/ 283 h 557"/>
                      <a:gd name="T70" fmla="*/ 645 w 682"/>
                      <a:gd name="T71" fmla="*/ 300 h 557"/>
                      <a:gd name="T72" fmla="*/ 680 w 682"/>
                      <a:gd name="T73" fmla="*/ 295 h 557"/>
                      <a:gd name="T74" fmla="*/ 664 w 682"/>
                      <a:gd name="T75" fmla="*/ 340 h 557"/>
                      <a:gd name="T76" fmla="*/ 599 w 682"/>
                      <a:gd name="T77" fmla="*/ 407 h 557"/>
                      <a:gd name="T78" fmla="*/ 548 w 682"/>
                      <a:gd name="T79" fmla="*/ 485 h 557"/>
                      <a:gd name="T80" fmla="*/ 556 w 682"/>
                      <a:gd name="T81" fmla="*/ 508 h 557"/>
                      <a:gd name="T82" fmla="*/ 435 w 682"/>
                      <a:gd name="T83" fmla="*/ 556 h 55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682" h="557">
                        <a:moveTo>
                          <a:pt x="435" y="556"/>
                        </a:moveTo>
                        <a:lnTo>
                          <a:pt x="481" y="464"/>
                        </a:lnTo>
                        <a:lnTo>
                          <a:pt x="473" y="449"/>
                        </a:lnTo>
                        <a:lnTo>
                          <a:pt x="486" y="451"/>
                        </a:lnTo>
                        <a:lnTo>
                          <a:pt x="495" y="441"/>
                        </a:lnTo>
                        <a:lnTo>
                          <a:pt x="500" y="413"/>
                        </a:lnTo>
                        <a:lnTo>
                          <a:pt x="500" y="371"/>
                        </a:lnTo>
                        <a:lnTo>
                          <a:pt x="309" y="287"/>
                        </a:lnTo>
                        <a:lnTo>
                          <a:pt x="296" y="308"/>
                        </a:lnTo>
                        <a:lnTo>
                          <a:pt x="282" y="346"/>
                        </a:lnTo>
                        <a:lnTo>
                          <a:pt x="396" y="557"/>
                        </a:lnTo>
                        <a:lnTo>
                          <a:pt x="303" y="556"/>
                        </a:lnTo>
                        <a:lnTo>
                          <a:pt x="304" y="536"/>
                        </a:lnTo>
                        <a:cubicBezTo>
                          <a:pt x="284" y="520"/>
                          <a:pt x="296" y="510"/>
                          <a:pt x="282" y="494"/>
                        </a:cubicBezTo>
                        <a:cubicBezTo>
                          <a:pt x="276" y="475"/>
                          <a:pt x="267" y="468"/>
                          <a:pt x="253" y="451"/>
                        </a:cubicBezTo>
                        <a:cubicBezTo>
                          <a:pt x="249" y="447"/>
                          <a:pt x="245" y="443"/>
                          <a:pt x="242" y="439"/>
                        </a:cubicBezTo>
                        <a:lnTo>
                          <a:pt x="237" y="432"/>
                        </a:lnTo>
                        <a:cubicBezTo>
                          <a:pt x="237" y="432"/>
                          <a:pt x="245" y="413"/>
                          <a:pt x="245" y="413"/>
                        </a:cubicBezTo>
                        <a:cubicBezTo>
                          <a:pt x="247" y="409"/>
                          <a:pt x="250" y="401"/>
                          <a:pt x="250" y="401"/>
                        </a:cubicBezTo>
                        <a:cubicBezTo>
                          <a:pt x="249" y="399"/>
                          <a:pt x="247" y="397"/>
                          <a:pt x="247" y="394"/>
                        </a:cubicBezTo>
                        <a:cubicBezTo>
                          <a:pt x="248" y="390"/>
                          <a:pt x="253" y="382"/>
                          <a:pt x="253" y="382"/>
                        </a:cubicBezTo>
                        <a:cubicBezTo>
                          <a:pt x="243" y="370"/>
                          <a:pt x="237" y="371"/>
                          <a:pt x="220" y="375"/>
                        </a:cubicBezTo>
                        <a:cubicBezTo>
                          <a:pt x="217" y="371"/>
                          <a:pt x="210" y="369"/>
                          <a:pt x="207" y="365"/>
                        </a:cubicBezTo>
                        <a:cubicBezTo>
                          <a:pt x="185" y="337"/>
                          <a:pt x="216" y="363"/>
                          <a:pt x="194" y="346"/>
                        </a:cubicBezTo>
                        <a:cubicBezTo>
                          <a:pt x="167" y="349"/>
                          <a:pt x="179" y="346"/>
                          <a:pt x="156" y="352"/>
                        </a:cubicBezTo>
                        <a:cubicBezTo>
                          <a:pt x="153" y="353"/>
                          <a:pt x="148" y="354"/>
                          <a:pt x="148" y="354"/>
                        </a:cubicBezTo>
                        <a:cubicBezTo>
                          <a:pt x="146" y="356"/>
                          <a:pt x="145" y="359"/>
                          <a:pt x="142" y="361"/>
                        </a:cubicBezTo>
                        <a:cubicBezTo>
                          <a:pt x="138" y="363"/>
                          <a:pt x="126" y="365"/>
                          <a:pt x="126" y="365"/>
                        </a:cubicBezTo>
                        <a:cubicBezTo>
                          <a:pt x="105" y="354"/>
                          <a:pt x="116" y="355"/>
                          <a:pt x="94" y="361"/>
                        </a:cubicBezTo>
                        <a:cubicBezTo>
                          <a:pt x="89" y="362"/>
                          <a:pt x="78" y="365"/>
                          <a:pt x="78" y="365"/>
                        </a:cubicBezTo>
                        <a:cubicBezTo>
                          <a:pt x="62" y="383"/>
                          <a:pt x="46" y="346"/>
                          <a:pt x="35" y="337"/>
                        </a:cubicBezTo>
                        <a:cubicBezTo>
                          <a:pt x="32" y="330"/>
                          <a:pt x="24" y="320"/>
                          <a:pt x="22" y="312"/>
                        </a:cubicBezTo>
                        <a:cubicBezTo>
                          <a:pt x="20" y="308"/>
                          <a:pt x="22" y="303"/>
                          <a:pt x="19" y="300"/>
                        </a:cubicBezTo>
                        <a:cubicBezTo>
                          <a:pt x="17" y="297"/>
                          <a:pt x="13" y="297"/>
                          <a:pt x="11" y="295"/>
                        </a:cubicBezTo>
                        <a:cubicBezTo>
                          <a:pt x="3" y="277"/>
                          <a:pt x="15" y="306"/>
                          <a:pt x="5" y="276"/>
                        </a:cubicBezTo>
                        <a:cubicBezTo>
                          <a:pt x="4" y="272"/>
                          <a:pt x="0" y="264"/>
                          <a:pt x="0" y="264"/>
                        </a:cubicBezTo>
                        <a:cubicBezTo>
                          <a:pt x="3" y="253"/>
                          <a:pt x="2" y="248"/>
                          <a:pt x="13" y="243"/>
                        </a:cubicBezTo>
                        <a:cubicBezTo>
                          <a:pt x="20" y="221"/>
                          <a:pt x="17" y="231"/>
                          <a:pt x="24" y="213"/>
                        </a:cubicBezTo>
                        <a:cubicBezTo>
                          <a:pt x="26" y="209"/>
                          <a:pt x="30" y="200"/>
                          <a:pt x="30" y="200"/>
                        </a:cubicBezTo>
                        <a:cubicBezTo>
                          <a:pt x="26" y="192"/>
                          <a:pt x="24" y="191"/>
                          <a:pt x="32" y="181"/>
                        </a:cubicBezTo>
                        <a:cubicBezTo>
                          <a:pt x="36" y="177"/>
                          <a:pt x="43" y="169"/>
                          <a:pt x="43" y="169"/>
                        </a:cubicBezTo>
                        <a:cubicBezTo>
                          <a:pt x="37" y="155"/>
                          <a:pt x="36" y="153"/>
                          <a:pt x="51" y="143"/>
                        </a:cubicBezTo>
                        <a:cubicBezTo>
                          <a:pt x="56" y="140"/>
                          <a:pt x="67" y="135"/>
                          <a:pt x="67" y="135"/>
                        </a:cubicBezTo>
                        <a:cubicBezTo>
                          <a:pt x="73" y="129"/>
                          <a:pt x="75" y="122"/>
                          <a:pt x="81" y="116"/>
                        </a:cubicBezTo>
                        <a:cubicBezTo>
                          <a:pt x="89" y="107"/>
                          <a:pt x="102" y="105"/>
                          <a:pt x="113" y="99"/>
                        </a:cubicBezTo>
                        <a:cubicBezTo>
                          <a:pt x="125" y="85"/>
                          <a:pt x="149" y="76"/>
                          <a:pt x="167" y="67"/>
                        </a:cubicBezTo>
                        <a:cubicBezTo>
                          <a:pt x="174" y="59"/>
                          <a:pt x="175" y="50"/>
                          <a:pt x="188" y="46"/>
                        </a:cubicBezTo>
                        <a:cubicBezTo>
                          <a:pt x="198" y="39"/>
                          <a:pt x="208" y="36"/>
                          <a:pt x="220" y="30"/>
                        </a:cubicBezTo>
                        <a:cubicBezTo>
                          <a:pt x="223" y="28"/>
                          <a:pt x="228" y="25"/>
                          <a:pt x="228" y="25"/>
                        </a:cubicBezTo>
                        <a:cubicBezTo>
                          <a:pt x="237" y="16"/>
                          <a:pt x="245" y="10"/>
                          <a:pt x="258" y="6"/>
                        </a:cubicBezTo>
                        <a:cubicBezTo>
                          <a:pt x="269" y="31"/>
                          <a:pt x="301" y="6"/>
                          <a:pt x="320" y="4"/>
                        </a:cubicBezTo>
                        <a:cubicBezTo>
                          <a:pt x="334" y="3"/>
                          <a:pt x="349" y="3"/>
                          <a:pt x="363" y="2"/>
                        </a:cubicBezTo>
                        <a:cubicBezTo>
                          <a:pt x="369" y="3"/>
                          <a:pt x="376" y="5"/>
                          <a:pt x="382" y="4"/>
                        </a:cubicBezTo>
                        <a:cubicBezTo>
                          <a:pt x="387" y="4"/>
                          <a:pt x="398" y="0"/>
                          <a:pt x="398" y="0"/>
                        </a:cubicBezTo>
                        <a:cubicBezTo>
                          <a:pt x="415" y="8"/>
                          <a:pt x="406" y="16"/>
                          <a:pt x="400" y="30"/>
                        </a:cubicBezTo>
                        <a:cubicBezTo>
                          <a:pt x="398" y="34"/>
                          <a:pt x="384" y="34"/>
                          <a:pt x="384" y="34"/>
                        </a:cubicBezTo>
                        <a:cubicBezTo>
                          <a:pt x="379" y="47"/>
                          <a:pt x="398" y="51"/>
                          <a:pt x="411" y="55"/>
                        </a:cubicBezTo>
                        <a:cubicBezTo>
                          <a:pt x="419" y="72"/>
                          <a:pt x="421" y="79"/>
                          <a:pt x="443" y="84"/>
                        </a:cubicBezTo>
                        <a:cubicBezTo>
                          <a:pt x="461" y="71"/>
                          <a:pt x="435" y="65"/>
                          <a:pt x="468" y="57"/>
                        </a:cubicBezTo>
                        <a:cubicBezTo>
                          <a:pt x="482" y="61"/>
                          <a:pt x="485" y="70"/>
                          <a:pt x="497" y="74"/>
                        </a:cubicBezTo>
                        <a:cubicBezTo>
                          <a:pt x="505" y="76"/>
                          <a:pt x="513" y="78"/>
                          <a:pt x="521" y="80"/>
                        </a:cubicBezTo>
                        <a:cubicBezTo>
                          <a:pt x="524" y="81"/>
                          <a:pt x="529" y="82"/>
                          <a:pt x="529" y="82"/>
                        </a:cubicBezTo>
                        <a:cubicBezTo>
                          <a:pt x="547" y="78"/>
                          <a:pt x="547" y="76"/>
                          <a:pt x="562" y="84"/>
                        </a:cubicBezTo>
                        <a:cubicBezTo>
                          <a:pt x="566" y="95"/>
                          <a:pt x="565" y="86"/>
                          <a:pt x="559" y="97"/>
                        </a:cubicBezTo>
                        <a:cubicBezTo>
                          <a:pt x="557" y="101"/>
                          <a:pt x="554" y="110"/>
                          <a:pt x="554" y="110"/>
                        </a:cubicBezTo>
                        <a:cubicBezTo>
                          <a:pt x="556" y="132"/>
                          <a:pt x="556" y="168"/>
                          <a:pt x="572" y="188"/>
                        </a:cubicBezTo>
                        <a:cubicBezTo>
                          <a:pt x="568" y="198"/>
                          <a:pt x="564" y="208"/>
                          <a:pt x="562" y="219"/>
                        </a:cubicBezTo>
                        <a:cubicBezTo>
                          <a:pt x="564" y="227"/>
                          <a:pt x="569" y="233"/>
                          <a:pt x="572" y="240"/>
                        </a:cubicBezTo>
                        <a:cubicBezTo>
                          <a:pt x="573" y="247"/>
                          <a:pt x="572" y="254"/>
                          <a:pt x="575" y="259"/>
                        </a:cubicBezTo>
                        <a:cubicBezTo>
                          <a:pt x="577" y="263"/>
                          <a:pt x="595" y="272"/>
                          <a:pt x="599" y="283"/>
                        </a:cubicBezTo>
                        <a:cubicBezTo>
                          <a:pt x="594" y="295"/>
                          <a:pt x="603" y="306"/>
                          <a:pt x="618" y="310"/>
                        </a:cubicBezTo>
                        <a:cubicBezTo>
                          <a:pt x="630" y="307"/>
                          <a:pt x="638" y="308"/>
                          <a:pt x="645" y="300"/>
                        </a:cubicBezTo>
                        <a:cubicBezTo>
                          <a:pt x="660" y="302"/>
                          <a:pt x="663" y="303"/>
                          <a:pt x="672" y="293"/>
                        </a:cubicBezTo>
                        <a:cubicBezTo>
                          <a:pt x="675" y="294"/>
                          <a:pt x="679" y="293"/>
                          <a:pt x="680" y="295"/>
                        </a:cubicBezTo>
                        <a:cubicBezTo>
                          <a:pt x="682" y="301"/>
                          <a:pt x="674" y="321"/>
                          <a:pt x="672" y="327"/>
                        </a:cubicBezTo>
                        <a:cubicBezTo>
                          <a:pt x="668" y="340"/>
                          <a:pt x="671" y="326"/>
                          <a:pt x="664" y="340"/>
                        </a:cubicBezTo>
                        <a:cubicBezTo>
                          <a:pt x="652" y="360"/>
                          <a:pt x="646" y="381"/>
                          <a:pt x="621" y="394"/>
                        </a:cubicBezTo>
                        <a:cubicBezTo>
                          <a:pt x="614" y="402"/>
                          <a:pt x="609" y="402"/>
                          <a:pt x="599" y="407"/>
                        </a:cubicBezTo>
                        <a:cubicBezTo>
                          <a:pt x="590" y="418"/>
                          <a:pt x="579" y="429"/>
                          <a:pt x="567" y="439"/>
                        </a:cubicBezTo>
                        <a:cubicBezTo>
                          <a:pt x="560" y="454"/>
                          <a:pt x="555" y="470"/>
                          <a:pt x="548" y="485"/>
                        </a:cubicBezTo>
                        <a:cubicBezTo>
                          <a:pt x="549" y="489"/>
                          <a:pt x="550" y="492"/>
                          <a:pt x="551" y="496"/>
                        </a:cubicBezTo>
                        <a:cubicBezTo>
                          <a:pt x="552" y="500"/>
                          <a:pt x="556" y="508"/>
                          <a:pt x="556" y="508"/>
                        </a:cubicBezTo>
                        <a:cubicBezTo>
                          <a:pt x="559" y="524"/>
                          <a:pt x="562" y="546"/>
                          <a:pt x="576" y="557"/>
                        </a:cubicBezTo>
                        <a:lnTo>
                          <a:pt x="435" y="556"/>
                        </a:lnTo>
                        <a:close/>
                      </a:path>
                    </a:pathLst>
                  </a:custGeom>
                  <a:solidFill>
                    <a:schemeClr val="folHlink"/>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sz="5973" dirty="0"/>
                  </a:p>
                </p:txBody>
              </p:sp>
              <p:sp>
                <p:nvSpPr>
                  <p:cNvPr id="1118" name="Freeform 99"/>
                  <p:cNvSpPr>
                    <a:spLocks/>
                  </p:cNvSpPr>
                  <p:nvPr/>
                </p:nvSpPr>
                <p:spPr bwMode="ltGray">
                  <a:xfrm>
                    <a:off x="3877" y="448"/>
                    <a:ext cx="163" cy="221"/>
                  </a:xfrm>
                  <a:custGeom>
                    <a:avLst/>
                    <a:gdLst>
                      <a:gd name="T0" fmla="*/ 243 w 257"/>
                      <a:gd name="T1" fmla="*/ 347 h 347"/>
                      <a:gd name="T2" fmla="*/ 233 w 257"/>
                      <a:gd name="T3" fmla="*/ 301 h 347"/>
                      <a:gd name="T4" fmla="*/ 217 w 257"/>
                      <a:gd name="T5" fmla="*/ 288 h 347"/>
                      <a:gd name="T6" fmla="*/ 215 w 257"/>
                      <a:gd name="T7" fmla="*/ 269 h 347"/>
                      <a:gd name="T8" fmla="*/ 209 w 257"/>
                      <a:gd name="T9" fmla="*/ 254 h 347"/>
                      <a:gd name="T10" fmla="*/ 209 w 257"/>
                      <a:gd name="T11" fmla="*/ 229 h 347"/>
                      <a:gd name="T12" fmla="*/ 207 w 257"/>
                      <a:gd name="T13" fmla="*/ 214 h 347"/>
                      <a:gd name="T14" fmla="*/ 228 w 257"/>
                      <a:gd name="T15" fmla="*/ 202 h 347"/>
                      <a:gd name="T16" fmla="*/ 257 w 257"/>
                      <a:gd name="T17" fmla="*/ 197 h 347"/>
                      <a:gd name="T18" fmla="*/ 257 w 257"/>
                      <a:gd name="T19" fmla="*/ 136 h 347"/>
                      <a:gd name="T20" fmla="*/ 54 w 257"/>
                      <a:gd name="T21" fmla="*/ 96 h 347"/>
                      <a:gd name="T22" fmla="*/ 32 w 257"/>
                      <a:gd name="T23" fmla="*/ 98 h 347"/>
                      <a:gd name="T24" fmla="*/ 16 w 257"/>
                      <a:gd name="T25" fmla="*/ 102 h 347"/>
                      <a:gd name="T26" fmla="*/ 0 w 257"/>
                      <a:gd name="T27" fmla="*/ 149 h 347"/>
                      <a:gd name="T28" fmla="*/ 93 w 257"/>
                      <a:gd name="T29" fmla="*/ 346 h 347"/>
                      <a:gd name="T30" fmla="*/ 243 w 257"/>
                      <a:gd name="T31" fmla="*/ 347 h 34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57" h="347">
                        <a:moveTo>
                          <a:pt x="243" y="347"/>
                        </a:moveTo>
                        <a:lnTo>
                          <a:pt x="233" y="301"/>
                        </a:lnTo>
                        <a:lnTo>
                          <a:pt x="217" y="288"/>
                        </a:lnTo>
                        <a:lnTo>
                          <a:pt x="215" y="269"/>
                        </a:lnTo>
                        <a:lnTo>
                          <a:pt x="209" y="254"/>
                        </a:lnTo>
                        <a:lnTo>
                          <a:pt x="209" y="229"/>
                        </a:lnTo>
                        <a:lnTo>
                          <a:pt x="207" y="214"/>
                        </a:lnTo>
                        <a:lnTo>
                          <a:pt x="228" y="202"/>
                        </a:lnTo>
                        <a:lnTo>
                          <a:pt x="257" y="197"/>
                        </a:lnTo>
                        <a:lnTo>
                          <a:pt x="257" y="136"/>
                        </a:lnTo>
                        <a:cubicBezTo>
                          <a:pt x="209" y="119"/>
                          <a:pt x="13" y="0"/>
                          <a:pt x="54" y="96"/>
                        </a:cubicBezTo>
                        <a:cubicBezTo>
                          <a:pt x="36" y="106"/>
                          <a:pt x="57" y="97"/>
                          <a:pt x="32" y="98"/>
                        </a:cubicBezTo>
                        <a:cubicBezTo>
                          <a:pt x="27" y="99"/>
                          <a:pt x="16" y="102"/>
                          <a:pt x="16" y="102"/>
                        </a:cubicBezTo>
                        <a:lnTo>
                          <a:pt x="0" y="149"/>
                        </a:lnTo>
                        <a:lnTo>
                          <a:pt x="93" y="346"/>
                        </a:lnTo>
                        <a:lnTo>
                          <a:pt x="243" y="347"/>
                        </a:lnTo>
                        <a:close/>
                      </a:path>
                    </a:pathLst>
                  </a:custGeom>
                  <a:solidFill>
                    <a:schemeClr val="folHlink"/>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sz="5973" dirty="0"/>
                  </a:p>
                </p:txBody>
              </p:sp>
              <p:sp>
                <p:nvSpPr>
                  <p:cNvPr id="1119" name="Freeform 100"/>
                  <p:cNvSpPr>
                    <a:spLocks/>
                  </p:cNvSpPr>
                  <p:nvPr/>
                </p:nvSpPr>
                <p:spPr bwMode="ltGray">
                  <a:xfrm>
                    <a:off x="4164" y="611"/>
                    <a:ext cx="7" cy="12"/>
                  </a:xfrm>
                  <a:custGeom>
                    <a:avLst/>
                    <a:gdLst>
                      <a:gd name="T0" fmla="*/ 7 w 19"/>
                      <a:gd name="T1" fmla="*/ 25 h 37"/>
                      <a:gd name="T2" fmla="*/ 19 w 19"/>
                      <a:gd name="T3" fmla="*/ 21 h 37"/>
                      <a:gd name="T4" fmla="*/ 7 w 19"/>
                      <a:gd name="T5" fmla="*/ 25 h 37"/>
                      <a:gd name="T6" fmla="*/ 0 60000 65536"/>
                      <a:gd name="T7" fmla="*/ 0 60000 65536"/>
                      <a:gd name="T8" fmla="*/ 0 60000 65536"/>
                    </a:gdLst>
                    <a:ahLst/>
                    <a:cxnLst>
                      <a:cxn ang="T6">
                        <a:pos x="T0" y="T1"/>
                      </a:cxn>
                      <a:cxn ang="T7">
                        <a:pos x="T2" y="T3"/>
                      </a:cxn>
                      <a:cxn ang="T8">
                        <a:pos x="T4" y="T5"/>
                      </a:cxn>
                    </a:cxnLst>
                    <a:rect l="0" t="0" r="r" b="b"/>
                    <a:pathLst>
                      <a:path w="19" h="37">
                        <a:moveTo>
                          <a:pt x="7" y="25"/>
                        </a:moveTo>
                        <a:cubicBezTo>
                          <a:pt x="0" y="4"/>
                          <a:pt x="12" y="0"/>
                          <a:pt x="19" y="21"/>
                        </a:cubicBezTo>
                        <a:cubicBezTo>
                          <a:pt x="14" y="37"/>
                          <a:pt x="18" y="36"/>
                          <a:pt x="7" y="25"/>
                        </a:cubicBezTo>
                        <a:close/>
                      </a:path>
                    </a:pathLst>
                  </a:custGeom>
                  <a:solidFill>
                    <a:schemeClr val="folHlink"/>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sz="5973" dirty="0"/>
                  </a:p>
                </p:txBody>
              </p:sp>
              <p:sp>
                <p:nvSpPr>
                  <p:cNvPr id="1120" name="Freeform 101"/>
                  <p:cNvSpPr>
                    <a:spLocks/>
                  </p:cNvSpPr>
                  <p:nvPr/>
                </p:nvSpPr>
                <p:spPr bwMode="ltGray">
                  <a:xfrm>
                    <a:off x="4155" y="497"/>
                    <a:ext cx="9" cy="7"/>
                  </a:xfrm>
                  <a:custGeom>
                    <a:avLst/>
                    <a:gdLst>
                      <a:gd name="T0" fmla="*/ 12 w 22"/>
                      <a:gd name="T1" fmla="*/ 12 h 20"/>
                      <a:gd name="T2" fmla="*/ 16 w 22"/>
                      <a:gd name="T3" fmla="*/ 0 h 20"/>
                      <a:gd name="T4" fmla="*/ 20 w 22"/>
                      <a:gd name="T5" fmla="*/ 12 h 20"/>
                      <a:gd name="T6" fmla="*/ 8 w 22"/>
                      <a:gd name="T7" fmla="*/ 20 h 20"/>
                      <a:gd name="T8" fmla="*/ 12 w 22"/>
                      <a:gd name="T9" fmla="*/ 12 h 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 h="20">
                        <a:moveTo>
                          <a:pt x="12" y="12"/>
                        </a:moveTo>
                        <a:cubicBezTo>
                          <a:pt x="13" y="8"/>
                          <a:pt x="12" y="0"/>
                          <a:pt x="16" y="0"/>
                        </a:cubicBezTo>
                        <a:cubicBezTo>
                          <a:pt x="20" y="0"/>
                          <a:pt x="22" y="8"/>
                          <a:pt x="20" y="12"/>
                        </a:cubicBezTo>
                        <a:cubicBezTo>
                          <a:pt x="18" y="16"/>
                          <a:pt x="12" y="17"/>
                          <a:pt x="8" y="20"/>
                        </a:cubicBezTo>
                        <a:cubicBezTo>
                          <a:pt x="3" y="5"/>
                          <a:pt x="0" y="6"/>
                          <a:pt x="12" y="12"/>
                        </a:cubicBezTo>
                        <a:close/>
                      </a:path>
                    </a:pathLst>
                  </a:custGeom>
                  <a:solidFill>
                    <a:schemeClr val="folHlink"/>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sz="5973" dirty="0"/>
                  </a:p>
                </p:txBody>
              </p:sp>
              <p:sp>
                <p:nvSpPr>
                  <p:cNvPr id="1121" name="Freeform 102"/>
                  <p:cNvSpPr>
                    <a:spLocks/>
                  </p:cNvSpPr>
                  <p:nvPr/>
                </p:nvSpPr>
                <p:spPr bwMode="ltGray">
                  <a:xfrm>
                    <a:off x="3760" y="357"/>
                    <a:ext cx="25" cy="10"/>
                  </a:xfrm>
                  <a:custGeom>
                    <a:avLst/>
                    <a:gdLst>
                      <a:gd name="T0" fmla="*/ 24 w 57"/>
                      <a:gd name="T1" fmla="*/ 18 h 30"/>
                      <a:gd name="T2" fmla="*/ 32 w 57"/>
                      <a:gd name="T3" fmla="*/ 6 h 30"/>
                      <a:gd name="T4" fmla="*/ 36 w 57"/>
                      <a:gd name="T5" fmla="*/ 30 h 30"/>
                      <a:gd name="T6" fmla="*/ 24 w 57"/>
                      <a:gd name="T7" fmla="*/ 18 h 3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7" h="30">
                        <a:moveTo>
                          <a:pt x="24" y="18"/>
                        </a:moveTo>
                        <a:cubicBezTo>
                          <a:pt x="0" y="10"/>
                          <a:pt x="9" y="0"/>
                          <a:pt x="32" y="6"/>
                        </a:cubicBezTo>
                        <a:cubicBezTo>
                          <a:pt x="46" y="15"/>
                          <a:pt x="57" y="23"/>
                          <a:pt x="36" y="30"/>
                        </a:cubicBezTo>
                        <a:cubicBezTo>
                          <a:pt x="21" y="25"/>
                          <a:pt x="24" y="30"/>
                          <a:pt x="24" y="18"/>
                        </a:cubicBezTo>
                        <a:close/>
                      </a:path>
                    </a:pathLst>
                  </a:custGeom>
                  <a:solidFill>
                    <a:schemeClr val="folHlink"/>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sz="5973" dirty="0"/>
                  </a:p>
                </p:txBody>
              </p:sp>
              <p:sp>
                <p:nvSpPr>
                  <p:cNvPr id="1122" name="Freeform 103"/>
                  <p:cNvSpPr>
                    <a:spLocks/>
                  </p:cNvSpPr>
                  <p:nvPr/>
                </p:nvSpPr>
                <p:spPr bwMode="ltGray">
                  <a:xfrm>
                    <a:off x="4062" y="265"/>
                    <a:ext cx="295" cy="233"/>
                  </a:xfrm>
                  <a:custGeom>
                    <a:avLst/>
                    <a:gdLst>
                      <a:gd name="T0" fmla="*/ 473 w 693"/>
                      <a:gd name="T1" fmla="*/ 464 h 696"/>
                      <a:gd name="T2" fmla="*/ 393 w 693"/>
                      <a:gd name="T3" fmla="*/ 452 h 696"/>
                      <a:gd name="T4" fmla="*/ 325 w 693"/>
                      <a:gd name="T5" fmla="*/ 412 h 696"/>
                      <a:gd name="T6" fmla="*/ 265 w 693"/>
                      <a:gd name="T7" fmla="*/ 400 h 696"/>
                      <a:gd name="T8" fmla="*/ 237 w 693"/>
                      <a:gd name="T9" fmla="*/ 416 h 696"/>
                      <a:gd name="T10" fmla="*/ 261 w 693"/>
                      <a:gd name="T11" fmla="*/ 428 h 696"/>
                      <a:gd name="T12" fmla="*/ 293 w 693"/>
                      <a:gd name="T13" fmla="*/ 468 h 696"/>
                      <a:gd name="T14" fmla="*/ 321 w 693"/>
                      <a:gd name="T15" fmla="*/ 476 h 696"/>
                      <a:gd name="T16" fmla="*/ 333 w 693"/>
                      <a:gd name="T17" fmla="*/ 536 h 696"/>
                      <a:gd name="T18" fmla="*/ 313 w 693"/>
                      <a:gd name="T19" fmla="*/ 552 h 696"/>
                      <a:gd name="T20" fmla="*/ 261 w 693"/>
                      <a:gd name="T21" fmla="*/ 616 h 696"/>
                      <a:gd name="T22" fmla="*/ 225 w 693"/>
                      <a:gd name="T23" fmla="*/ 628 h 696"/>
                      <a:gd name="T24" fmla="*/ 97 w 693"/>
                      <a:gd name="T25" fmla="*/ 696 h 696"/>
                      <a:gd name="T26" fmla="*/ 77 w 693"/>
                      <a:gd name="T27" fmla="*/ 616 h 696"/>
                      <a:gd name="T28" fmla="*/ 45 w 693"/>
                      <a:gd name="T29" fmla="*/ 524 h 696"/>
                      <a:gd name="T30" fmla="*/ 33 w 693"/>
                      <a:gd name="T31" fmla="*/ 448 h 696"/>
                      <a:gd name="T32" fmla="*/ 53 w 693"/>
                      <a:gd name="T33" fmla="*/ 344 h 696"/>
                      <a:gd name="T34" fmla="*/ 17 w 693"/>
                      <a:gd name="T35" fmla="*/ 392 h 696"/>
                      <a:gd name="T36" fmla="*/ 81 w 693"/>
                      <a:gd name="T37" fmla="*/ 280 h 696"/>
                      <a:gd name="T38" fmla="*/ 113 w 693"/>
                      <a:gd name="T39" fmla="*/ 204 h 696"/>
                      <a:gd name="T40" fmla="*/ 37 w 693"/>
                      <a:gd name="T41" fmla="*/ 204 h 696"/>
                      <a:gd name="T42" fmla="*/ 1 w 693"/>
                      <a:gd name="T43" fmla="*/ 196 h 696"/>
                      <a:gd name="T44" fmla="*/ 25 w 693"/>
                      <a:gd name="T45" fmla="*/ 140 h 696"/>
                      <a:gd name="T46" fmla="*/ 97 w 693"/>
                      <a:gd name="T47" fmla="*/ 112 h 696"/>
                      <a:gd name="T48" fmla="*/ 221 w 693"/>
                      <a:gd name="T49" fmla="*/ 124 h 696"/>
                      <a:gd name="T50" fmla="*/ 229 w 693"/>
                      <a:gd name="T51" fmla="*/ 64 h 696"/>
                      <a:gd name="T52" fmla="*/ 261 w 693"/>
                      <a:gd name="T53" fmla="*/ 0 h 696"/>
                      <a:gd name="T54" fmla="*/ 357 w 693"/>
                      <a:gd name="T55" fmla="*/ 44 h 696"/>
                      <a:gd name="T56" fmla="*/ 329 w 693"/>
                      <a:gd name="T57" fmla="*/ 88 h 696"/>
                      <a:gd name="T58" fmla="*/ 301 w 693"/>
                      <a:gd name="T59" fmla="*/ 176 h 696"/>
                      <a:gd name="T60" fmla="*/ 361 w 693"/>
                      <a:gd name="T61" fmla="*/ 192 h 696"/>
                      <a:gd name="T62" fmla="*/ 373 w 693"/>
                      <a:gd name="T63" fmla="*/ 136 h 696"/>
                      <a:gd name="T64" fmla="*/ 417 w 693"/>
                      <a:gd name="T65" fmla="*/ 92 h 696"/>
                      <a:gd name="T66" fmla="*/ 497 w 693"/>
                      <a:gd name="T67" fmla="*/ 88 h 696"/>
                      <a:gd name="T68" fmla="*/ 529 w 693"/>
                      <a:gd name="T69" fmla="*/ 52 h 696"/>
                      <a:gd name="T70" fmla="*/ 541 w 693"/>
                      <a:gd name="T71" fmla="*/ 460 h 69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93" h="696">
                        <a:moveTo>
                          <a:pt x="541" y="460"/>
                        </a:moveTo>
                        <a:lnTo>
                          <a:pt x="473" y="464"/>
                        </a:lnTo>
                        <a:lnTo>
                          <a:pt x="441" y="452"/>
                        </a:lnTo>
                        <a:lnTo>
                          <a:pt x="393" y="452"/>
                        </a:lnTo>
                        <a:cubicBezTo>
                          <a:pt x="365" y="448"/>
                          <a:pt x="360" y="444"/>
                          <a:pt x="337" y="436"/>
                        </a:cubicBezTo>
                        <a:cubicBezTo>
                          <a:pt x="336" y="432"/>
                          <a:pt x="330" y="413"/>
                          <a:pt x="325" y="412"/>
                        </a:cubicBezTo>
                        <a:cubicBezTo>
                          <a:pt x="317" y="411"/>
                          <a:pt x="301" y="420"/>
                          <a:pt x="301" y="420"/>
                        </a:cubicBezTo>
                        <a:cubicBezTo>
                          <a:pt x="289" y="412"/>
                          <a:pt x="277" y="408"/>
                          <a:pt x="265" y="400"/>
                        </a:cubicBezTo>
                        <a:cubicBezTo>
                          <a:pt x="252" y="380"/>
                          <a:pt x="256" y="356"/>
                          <a:pt x="233" y="348"/>
                        </a:cubicBezTo>
                        <a:cubicBezTo>
                          <a:pt x="217" y="372"/>
                          <a:pt x="221" y="392"/>
                          <a:pt x="237" y="416"/>
                        </a:cubicBezTo>
                        <a:cubicBezTo>
                          <a:pt x="234" y="428"/>
                          <a:pt x="228" y="445"/>
                          <a:pt x="237" y="444"/>
                        </a:cubicBezTo>
                        <a:cubicBezTo>
                          <a:pt x="247" y="443"/>
                          <a:pt x="261" y="428"/>
                          <a:pt x="261" y="428"/>
                        </a:cubicBezTo>
                        <a:cubicBezTo>
                          <a:pt x="258" y="450"/>
                          <a:pt x="243" y="475"/>
                          <a:pt x="269" y="484"/>
                        </a:cubicBezTo>
                        <a:cubicBezTo>
                          <a:pt x="277" y="479"/>
                          <a:pt x="288" y="476"/>
                          <a:pt x="293" y="468"/>
                        </a:cubicBezTo>
                        <a:cubicBezTo>
                          <a:pt x="302" y="454"/>
                          <a:pt x="303" y="446"/>
                          <a:pt x="317" y="436"/>
                        </a:cubicBezTo>
                        <a:cubicBezTo>
                          <a:pt x="315" y="448"/>
                          <a:pt x="306" y="467"/>
                          <a:pt x="321" y="476"/>
                        </a:cubicBezTo>
                        <a:cubicBezTo>
                          <a:pt x="328" y="480"/>
                          <a:pt x="345" y="484"/>
                          <a:pt x="345" y="484"/>
                        </a:cubicBezTo>
                        <a:cubicBezTo>
                          <a:pt x="382" y="472"/>
                          <a:pt x="347" y="527"/>
                          <a:pt x="333" y="536"/>
                        </a:cubicBezTo>
                        <a:cubicBezTo>
                          <a:pt x="330" y="540"/>
                          <a:pt x="329" y="545"/>
                          <a:pt x="325" y="548"/>
                        </a:cubicBezTo>
                        <a:cubicBezTo>
                          <a:pt x="322" y="551"/>
                          <a:pt x="316" y="549"/>
                          <a:pt x="313" y="552"/>
                        </a:cubicBezTo>
                        <a:cubicBezTo>
                          <a:pt x="300" y="565"/>
                          <a:pt x="320" y="575"/>
                          <a:pt x="293" y="584"/>
                        </a:cubicBezTo>
                        <a:cubicBezTo>
                          <a:pt x="286" y="595"/>
                          <a:pt x="272" y="610"/>
                          <a:pt x="261" y="616"/>
                        </a:cubicBezTo>
                        <a:cubicBezTo>
                          <a:pt x="254" y="620"/>
                          <a:pt x="245" y="621"/>
                          <a:pt x="237" y="624"/>
                        </a:cubicBezTo>
                        <a:cubicBezTo>
                          <a:pt x="233" y="625"/>
                          <a:pt x="225" y="628"/>
                          <a:pt x="225" y="628"/>
                        </a:cubicBezTo>
                        <a:cubicBezTo>
                          <a:pt x="215" y="659"/>
                          <a:pt x="212" y="652"/>
                          <a:pt x="173" y="656"/>
                        </a:cubicBezTo>
                        <a:cubicBezTo>
                          <a:pt x="140" y="667"/>
                          <a:pt x="132" y="687"/>
                          <a:pt x="97" y="696"/>
                        </a:cubicBezTo>
                        <a:cubicBezTo>
                          <a:pt x="77" y="691"/>
                          <a:pt x="75" y="687"/>
                          <a:pt x="81" y="668"/>
                        </a:cubicBezTo>
                        <a:cubicBezTo>
                          <a:pt x="77" y="646"/>
                          <a:pt x="72" y="639"/>
                          <a:pt x="77" y="616"/>
                        </a:cubicBezTo>
                        <a:cubicBezTo>
                          <a:pt x="73" y="598"/>
                          <a:pt x="71" y="587"/>
                          <a:pt x="61" y="572"/>
                        </a:cubicBezTo>
                        <a:cubicBezTo>
                          <a:pt x="58" y="551"/>
                          <a:pt x="51" y="543"/>
                          <a:pt x="45" y="524"/>
                        </a:cubicBezTo>
                        <a:cubicBezTo>
                          <a:pt x="52" y="502"/>
                          <a:pt x="58" y="496"/>
                          <a:pt x="49" y="472"/>
                        </a:cubicBezTo>
                        <a:cubicBezTo>
                          <a:pt x="46" y="463"/>
                          <a:pt x="33" y="448"/>
                          <a:pt x="33" y="448"/>
                        </a:cubicBezTo>
                        <a:cubicBezTo>
                          <a:pt x="42" y="422"/>
                          <a:pt x="42" y="408"/>
                          <a:pt x="33" y="380"/>
                        </a:cubicBezTo>
                        <a:cubicBezTo>
                          <a:pt x="49" y="369"/>
                          <a:pt x="48" y="362"/>
                          <a:pt x="53" y="344"/>
                        </a:cubicBezTo>
                        <a:cubicBezTo>
                          <a:pt x="47" y="327"/>
                          <a:pt x="49" y="308"/>
                          <a:pt x="33" y="332"/>
                        </a:cubicBezTo>
                        <a:cubicBezTo>
                          <a:pt x="40" y="353"/>
                          <a:pt x="29" y="374"/>
                          <a:pt x="17" y="392"/>
                        </a:cubicBezTo>
                        <a:cubicBezTo>
                          <a:pt x="6" y="360"/>
                          <a:pt x="10" y="340"/>
                          <a:pt x="13" y="304"/>
                        </a:cubicBezTo>
                        <a:cubicBezTo>
                          <a:pt x="44" y="314"/>
                          <a:pt x="54" y="289"/>
                          <a:pt x="81" y="280"/>
                        </a:cubicBezTo>
                        <a:cubicBezTo>
                          <a:pt x="94" y="261"/>
                          <a:pt x="85" y="242"/>
                          <a:pt x="105" y="228"/>
                        </a:cubicBezTo>
                        <a:cubicBezTo>
                          <a:pt x="108" y="220"/>
                          <a:pt x="110" y="212"/>
                          <a:pt x="113" y="204"/>
                        </a:cubicBezTo>
                        <a:cubicBezTo>
                          <a:pt x="116" y="196"/>
                          <a:pt x="89" y="196"/>
                          <a:pt x="89" y="196"/>
                        </a:cubicBezTo>
                        <a:cubicBezTo>
                          <a:pt x="81" y="221"/>
                          <a:pt x="58" y="211"/>
                          <a:pt x="37" y="204"/>
                        </a:cubicBezTo>
                        <a:cubicBezTo>
                          <a:pt x="33" y="207"/>
                          <a:pt x="30" y="213"/>
                          <a:pt x="25" y="212"/>
                        </a:cubicBezTo>
                        <a:cubicBezTo>
                          <a:pt x="16" y="210"/>
                          <a:pt x="1" y="196"/>
                          <a:pt x="1" y="196"/>
                        </a:cubicBezTo>
                        <a:cubicBezTo>
                          <a:pt x="4" y="186"/>
                          <a:pt x="4" y="174"/>
                          <a:pt x="9" y="164"/>
                        </a:cubicBezTo>
                        <a:cubicBezTo>
                          <a:pt x="13" y="155"/>
                          <a:pt x="25" y="140"/>
                          <a:pt x="25" y="140"/>
                        </a:cubicBezTo>
                        <a:cubicBezTo>
                          <a:pt x="0" y="132"/>
                          <a:pt x="25" y="128"/>
                          <a:pt x="37" y="124"/>
                        </a:cubicBezTo>
                        <a:cubicBezTo>
                          <a:pt x="58" y="131"/>
                          <a:pt x="75" y="116"/>
                          <a:pt x="97" y="112"/>
                        </a:cubicBezTo>
                        <a:cubicBezTo>
                          <a:pt x="135" y="87"/>
                          <a:pt x="159" y="122"/>
                          <a:pt x="197" y="132"/>
                        </a:cubicBezTo>
                        <a:cubicBezTo>
                          <a:pt x="205" y="129"/>
                          <a:pt x="213" y="127"/>
                          <a:pt x="221" y="124"/>
                        </a:cubicBezTo>
                        <a:cubicBezTo>
                          <a:pt x="225" y="123"/>
                          <a:pt x="226" y="147"/>
                          <a:pt x="233" y="120"/>
                        </a:cubicBezTo>
                        <a:lnTo>
                          <a:pt x="229" y="64"/>
                        </a:lnTo>
                        <a:lnTo>
                          <a:pt x="209" y="40"/>
                        </a:lnTo>
                        <a:cubicBezTo>
                          <a:pt x="243" y="21"/>
                          <a:pt x="240" y="21"/>
                          <a:pt x="261" y="0"/>
                        </a:cubicBezTo>
                        <a:cubicBezTo>
                          <a:pt x="297" y="16"/>
                          <a:pt x="333" y="32"/>
                          <a:pt x="369" y="48"/>
                        </a:cubicBezTo>
                        <a:cubicBezTo>
                          <a:pt x="373" y="50"/>
                          <a:pt x="361" y="44"/>
                          <a:pt x="357" y="44"/>
                        </a:cubicBezTo>
                        <a:cubicBezTo>
                          <a:pt x="349" y="45"/>
                          <a:pt x="333" y="52"/>
                          <a:pt x="333" y="52"/>
                        </a:cubicBezTo>
                        <a:cubicBezTo>
                          <a:pt x="322" y="68"/>
                          <a:pt x="318" y="71"/>
                          <a:pt x="329" y="88"/>
                        </a:cubicBezTo>
                        <a:cubicBezTo>
                          <a:pt x="308" y="119"/>
                          <a:pt x="323" y="118"/>
                          <a:pt x="333" y="148"/>
                        </a:cubicBezTo>
                        <a:cubicBezTo>
                          <a:pt x="320" y="157"/>
                          <a:pt x="314" y="167"/>
                          <a:pt x="301" y="176"/>
                        </a:cubicBezTo>
                        <a:cubicBezTo>
                          <a:pt x="306" y="213"/>
                          <a:pt x="303" y="213"/>
                          <a:pt x="337" y="220"/>
                        </a:cubicBezTo>
                        <a:cubicBezTo>
                          <a:pt x="358" y="216"/>
                          <a:pt x="368" y="214"/>
                          <a:pt x="361" y="192"/>
                        </a:cubicBezTo>
                        <a:cubicBezTo>
                          <a:pt x="362" y="177"/>
                          <a:pt x="362" y="162"/>
                          <a:pt x="365" y="148"/>
                        </a:cubicBezTo>
                        <a:cubicBezTo>
                          <a:pt x="366" y="143"/>
                          <a:pt x="369" y="133"/>
                          <a:pt x="373" y="136"/>
                        </a:cubicBezTo>
                        <a:cubicBezTo>
                          <a:pt x="379" y="140"/>
                          <a:pt x="376" y="149"/>
                          <a:pt x="377" y="156"/>
                        </a:cubicBezTo>
                        <a:cubicBezTo>
                          <a:pt x="404" y="147"/>
                          <a:pt x="409" y="116"/>
                          <a:pt x="417" y="92"/>
                        </a:cubicBezTo>
                        <a:cubicBezTo>
                          <a:pt x="422" y="76"/>
                          <a:pt x="453" y="74"/>
                          <a:pt x="465" y="72"/>
                        </a:cubicBezTo>
                        <a:cubicBezTo>
                          <a:pt x="472" y="92"/>
                          <a:pt x="477" y="93"/>
                          <a:pt x="497" y="88"/>
                        </a:cubicBezTo>
                        <a:cubicBezTo>
                          <a:pt x="512" y="78"/>
                          <a:pt x="515" y="74"/>
                          <a:pt x="509" y="56"/>
                        </a:cubicBezTo>
                        <a:cubicBezTo>
                          <a:pt x="523" y="46"/>
                          <a:pt x="517" y="46"/>
                          <a:pt x="529" y="52"/>
                        </a:cubicBezTo>
                        <a:lnTo>
                          <a:pt x="693" y="72"/>
                        </a:lnTo>
                        <a:lnTo>
                          <a:pt x="541" y="460"/>
                        </a:lnTo>
                        <a:close/>
                      </a:path>
                    </a:pathLst>
                  </a:custGeom>
                  <a:solidFill>
                    <a:schemeClr val="folHlink"/>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sz="5973" dirty="0"/>
                  </a:p>
                </p:txBody>
              </p:sp>
              <p:sp>
                <p:nvSpPr>
                  <p:cNvPr id="1123" name="Freeform 104"/>
                  <p:cNvSpPr>
                    <a:spLocks/>
                  </p:cNvSpPr>
                  <p:nvPr/>
                </p:nvSpPr>
                <p:spPr bwMode="ltGray">
                  <a:xfrm>
                    <a:off x="3861" y="247"/>
                    <a:ext cx="591" cy="95"/>
                  </a:xfrm>
                  <a:custGeom>
                    <a:avLst/>
                    <a:gdLst>
                      <a:gd name="T0" fmla="*/ 825 w 931"/>
                      <a:gd name="T1" fmla="*/ 0 h 149"/>
                      <a:gd name="T2" fmla="*/ 143 w 931"/>
                      <a:gd name="T3" fmla="*/ 29 h 149"/>
                      <a:gd name="T4" fmla="*/ 91 w 931"/>
                      <a:gd name="T5" fmla="*/ 42 h 149"/>
                      <a:gd name="T6" fmla="*/ 62 w 931"/>
                      <a:gd name="T7" fmla="*/ 42 h 149"/>
                      <a:gd name="T8" fmla="*/ 22 w 931"/>
                      <a:gd name="T9" fmla="*/ 77 h 149"/>
                      <a:gd name="T10" fmla="*/ 0 w 931"/>
                      <a:gd name="T11" fmla="*/ 105 h 149"/>
                      <a:gd name="T12" fmla="*/ 59 w 931"/>
                      <a:gd name="T13" fmla="*/ 115 h 149"/>
                      <a:gd name="T14" fmla="*/ 97 w 931"/>
                      <a:gd name="T15" fmla="*/ 96 h 149"/>
                      <a:gd name="T16" fmla="*/ 108 w 931"/>
                      <a:gd name="T17" fmla="*/ 84 h 149"/>
                      <a:gd name="T18" fmla="*/ 167 w 931"/>
                      <a:gd name="T19" fmla="*/ 52 h 149"/>
                      <a:gd name="T20" fmla="*/ 215 w 931"/>
                      <a:gd name="T21" fmla="*/ 46 h 149"/>
                      <a:gd name="T22" fmla="*/ 237 w 931"/>
                      <a:gd name="T23" fmla="*/ 94 h 149"/>
                      <a:gd name="T24" fmla="*/ 188 w 931"/>
                      <a:gd name="T25" fmla="*/ 109 h 149"/>
                      <a:gd name="T26" fmla="*/ 231 w 931"/>
                      <a:gd name="T27" fmla="*/ 113 h 149"/>
                      <a:gd name="T28" fmla="*/ 250 w 931"/>
                      <a:gd name="T29" fmla="*/ 90 h 149"/>
                      <a:gd name="T30" fmla="*/ 266 w 931"/>
                      <a:gd name="T31" fmla="*/ 92 h 149"/>
                      <a:gd name="T32" fmla="*/ 253 w 931"/>
                      <a:gd name="T33" fmla="*/ 54 h 149"/>
                      <a:gd name="T34" fmla="*/ 266 w 931"/>
                      <a:gd name="T35" fmla="*/ 44 h 149"/>
                      <a:gd name="T36" fmla="*/ 277 w 931"/>
                      <a:gd name="T37" fmla="*/ 88 h 149"/>
                      <a:gd name="T38" fmla="*/ 266 w 931"/>
                      <a:gd name="T39" fmla="*/ 113 h 149"/>
                      <a:gd name="T40" fmla="*/ 296 w 931"/>
                      <a:gd name="T41" fmla="*/ 130 h 149"/>
                      <a:gd name="T42" fmla="*/ 299 w 931"/>
                      <a:gd name="T43" fmla="*/ 92 h 149"/>
                      <a:gd name="T44" fmla="*/ 331 w 931"/>
                      <a:gd name="T45" fmla="*/ 103 h 149"/>
                      <a:gd name="T46" fmla="*/ 382 w 931"/>
                      <a:gd name="T47" fmla="*/ 73 h 149"/>
                      <a:gd name="T48" fmla="*/ 409 w 931"/>
                      <a:gd name="T49" fmla="*/ 50 h 149"/>
                      <a:gd name="T50" fmla="*/ 439 w 931"/>
                      <a:gd name="T51" fmla="*/ 56 h 149"/>
                      <a:gd name="T52" fmla="*/ 455 w 931"/>
                      <a:gd name="T53" fmla="*/ 50 h 149"/>
                      <a:gd name="T54" fmla="*/ 431 w 931"/>
                      <a:gd name="T55" fmla="*/ 44 h 149"/>
                      <a:gd name="T56" fmla="*/ 474 w 931"/>
                      <a:gd name="T57" fmla="*/ 35 h 149"/>
                      <a:gd name="T58" fmla="*/ 544 w 931"/>
                      <a:gd name="T59" fmla="*/ 54 h 149"/>
                      <a:gd name="T60" fmla="*/ 581 w 931"/>
                      <a:gd name="T61" fmla="*/ 42 h 149"/>
                      <a:gd name="T62" fmla="*/ 584 w 931"/>
                      <a:gd name="T63" fmla="*/ 63 h 149"/>
                      <a:gd name="T64" fmla="*/ 568 w 931"/>
                      <a:gd name="T65" fmla="*/ 101 h 149"/>
                      <a:gd name="T66" fmla="*/ 611 w 931"/>
                      <a:gd name="T67" fmla="*/ 88 h 149"/>
                      <a:gd name="T68" fmla="*/ 624 w 931"/>
                      <a:gd name="T69" fmla="*/ 80 h 149"/>
                      <a:gd name="T70" fmla="*/ 648 w 931"/>
                      <a:gd name="T71" fmla="*/ 61 h 149"/>
                      <a:gd name="T72" fmla="*/ 794 w 931"/>
                      <a:gd name="T73" fmla="*/ 84 h 14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931" h="149">
                        <a:moveTo>
                          <a:pt x="794" y="84"/>
                        </a:moveTo>
                        <a:cubicBezTo>
                          <a:pt x="813" y="72"/>
                          <a:pt x="931" y="14"/>
                          <a:pt x="825" y="0"/>
                        </a:cubicBezTo>
                        <a:lnTo>
                          <a:pt x="159" y="0"/>
                        </a:lnTo>
                        <a:cubicBezTo>
                          <a:pt x="149" y="12"/>
                          <a:pt x="162" y="18"/>
                          <a:pt x="143" y="29"/>
                        </a:cubicBezTo>
                        <a:cubicBezTo>
                          <a:pt x="130" y="44"/>
                          <a:pt x="133" y="39"/>
                          <a:pt x="116" y="48"/>
                        </a:cubicBezTo>
                        <a:cubicBezTo>
                          <a:pt x="108" y="46"/>
                          <a:pt x="100" y="44"/>
                          <a:pt x="91" y="42"/>
                        </a:cubicBezTo>
                        <a:cubicBezTo>
                          <a:pt x="89" y="41"/>
                          <a:pt x="83" y="40"/>
                          <a:pt x="83" y="40"/>
                        </a:cubicBezTo>
                        <a:cubicBezTo>
                          <a:pt x="76" y="40"/>
                          <a:pt x="68" y="39"/>
                          <a:pt x="62" y="42"/>
                        </a:cubicBezTo>
                        <a:cubicBezTo>
                          <a:pt x="54" y="45"/>
                          <a:pt x="46" y="61"/>
                          <a:pt x="38" y="67"/>
                        </a:cubicBezTo>
                        <a:cubicBezTo>
                          <a:pt x="32" y="71"/>
                          <a:pt x="27" y="74"/>
                          <a:pt x="22" y="77"/>
                        </a:cubicBezTo>
                        <a:cubicBezTo>
                          <a:pt x="16" y="81"/>
                          <a:pt x="5" y="86"/>
                          <a:pt x="5" y="86"/>
                        </a:cubicBezTo>
                        <a:cubicBezTo>
                          <a:pt x="9" y="95"/>
                          <a:pt x="7" y="97"/>
                          <a:pt x="0" y="105"/>
                        </a:cubicBezTo>
                        <a:cubicBezTo>
                          <a:pt x="17" y="107"/>
                          <a:pt x="22" y="107"/>
                          <a:pt x="16" y="120"/>
                        </a:cubicBezTo>
                        <a:cubicBezTo>
                          <a:pt x="27" y="122"/>
                          <a:pt x="48" y="116"/>
                          <a:pt x="59" y="115"/>
                        </a:cubicBezTo>
                        <a:cubicBezTo>
                          <a:pt x="71" y="112"/>
                          <a:pt x="73" y="117"/>
                          <a:pt x="83" y="111"/>
                        </a:cubicBezTo>
                        <a:cubicBezTo>
                          <a:pt x="89" y="96"/>
                          <a:pt x="83" y="100"/>
                          <a:pt x="97" y="96"/>
                        </a:cubicBezTo>
                        <a:cubicBezTo>
                          <a:pt x="100" y="94"/>
                          <a:pt x="103" y="93"/>
                          <a:pt x="105" y="90"/>
                        </a:cubicBezTo>
                        <a:cubicBezTo>
                          <a:pt x="106" y="88"/>
                          <a:pt x="106" y="85"/>
                          <a:pt x="108" y="84"/>
                        </a:cubicBezTo>
                        <a:cubicBezTo>
                          <a:pt x="112" y="80"/>
                          <a:pt x="140" y="69"/>
                          <a:pt x="148" y="67"/>
                        </a:cubicBezTo>
                        <a:cubicBezTo>
                          <a:pt x="160" y="52"/>
                          <a:pt x="153" y="56"/>
                          <a:pt x="167" y="52"/>
                        </a:cubicBezTo>
                        <a:cubicBezTo>
                          <a:pt x="178" y="55"/>
                          <a:pt x="179" y="62"/>
                          <a:pt x="191" y="58"/>
                        </a:cubicBezTo>
                        <a:cubicBezTo>
                          <a:pt x="199" y="52"/>
                          <a:pt x="206" y="51"/>
                          <a:pt x="215" y="46"/>
                        </a:cubicBezTo>
                        <a:cubicBezTo>
                          <a:pt x="226" y="58"/>
                          <a:pt x="217" y="46"/>
                          <a:pt x="223" y="69"/>
                        </a:cubicBezTo>
                        <a:cubicBezTo>
                          <a:pt x="226" y="79"/>
                          <a:pt x="233" y="85"/>
                          <a:pt x="237" y="94"/>
                        </a:cubicBezTo>
                        <a:cubicBezTo>
                          <a:pt x="227" y="100"/>
                          <a:pt x="229" y="104"/>
                          <a:pt x="218" y="107"/>
                        </a:cubicBezTo>
                        <a:cubicBezTo>
                          <a:pt x="207" y="120"/>
                          <a:pt x="203" y="113"/>
                          <a:pt x="188" y="109"/>
                        </a:cubicBezTo>
                        <a:cubicBezTo>
                          <a:pt x="191" y="117"/>
                          <a:pt x="200" y="127"/>
                          <a:pt x="210" y="132"/>
                        </a:cubicBezTo>
                        <a:cubicBezTo>
                          <a:pt x="218" y="114"/>
                          <a:pt x="211" y="122"/>
                          <a:pt x="231" y="113"/>
                        </a:cubicBezTo>
                        <a:cubicBezTo>
                          <a:pt x="237" y="111"/>
                          <a:pt x="248" y="105"/>
                          <a:pt x="248" y="105"/>
                        </a:cubicBezTo>
                        <a:cubicBezTo>
                          <a:pt x="248" y="100"/>
                          <a:pt x="246" y="94"/>
                          <a:pt x="250" y="90"/>
                        </a:cubicBezTo>
                        <a:cubicBezTo>
                          <a:pt x="253" y="88"/>
                          <a:pt x="254" y="96"/>
                          <a:pt x="258" y="96"/>
                        </a:cubicBezTo>
                        <a:cubicBezTo>
                          <a:pt x="262" y="97"/>
                          <a:pt x="264" y="94"/>
                          <a:pt x="266" y="92"/>
                        </a:cubicBezTo>
                        <a:cubicBezTo>
                          <a:pt x="262" y="82"/>
                          <a:pt x="252" y="77"/>
                          <a:pt x="248" y="67"/>
                        </a:cubicBezTo>
                        <a:cubicBezTo>
                          <a:pt x="250" y="63"/>
                          <a:pt x="255" y="58"/>
                          <a:pt x="253" y="54"/>
                        </a:cubicBezTo>
                        <a:cubicBezTo>
                          <a:pt x="251" y="50"/>
                          <a:pt x="248" y="42"/>
                          <a:pt x="248" y="42"/>
                        </a:cubicBezTo>
                        <a:cubicBezTo>
                          <a:pt x="256" y="32"/>
                          <a:pt x="259" y="35"/>
                          <a:pt x="266" y="44"/>
                        </a:cubicBezTo>
                        <a:cubicBezTo>
                          <a:pt x="270" y="56"/>
                          <a:pt x="276" y="61"/>
                          <a:pt x="285" y="71"/>
                        </a:cubicBezTo>
                        <a:cubicBezTo>
                          <a:pt x="281" y="81"/>
                          <a:pt x="289" y="82"/>
                          <a:pt x="277" y="88"/>
                        </a:cubicBezTo>
                        <a:cubicBezTo>
                          <a:pt x="262" y="106"/>
                          <a:pt x="278" y="83"/>
                          <a:pt x="274" y="101"/>
                        </a:cubicBezTo>
                        <a:cubicBezTo>
                          <a:pt x="274" y="105"/>
                          <a:pt x="268" y="109"/>
                          <a:pt x="266" y="113"/>
                        </a:cubicBezTo>
                        <a:cubicBezTo>
                          <a:pt x="270" y="122"/>
                          <a:pt x="268" y="125"/>
                          <a:pt x="261" y="132"/>
                        </a:cubicBezTo>
                        <a:cubicBezTo>
                          <a:pt x="268" y="149"/>
                          <a:pt x="282" y="134"/>
                          <a:pt x="296" y="130"/>
                        </a:cubicBezTo>
                        <a:cubicBezTo>
                          <a:pt x="299" y="122"/>
                          <a:pt x="295" y="119"/>
                          <a:pt x="299" y="111"/>
                        </a:cubicBezTo>
                        <a:cubicBezTo>
                          <a:pt x="296" y="105"/>
                          <a:pt x="288" y="97"/>
                          <a:pt x="299" y="92"/>
                        </a:cubicBezTo>
                        <a:cubicBezTo>
                          <a:pt x="303" y="90"/>
                          <a:pt x="315" y="88"/>
                          <a:pt x="315" y="88"/>
                        </a:cubicBezTo>
                        <a:cubicBezTo>
                          <a:pt x="326" y="91"/>
                          <a:pt x="325" y="95"/>
                          <a:pt x="331" y="103"/>
                        </a:cubicBezTo>
                        <a:cubicBezTo>
                          <a:pt x="339" y="84"/>
                          <a:pt x="331" y="90"/>
                          <a:pt x="361" y="92"/>
                        </a:cubicBezTo>
                        <a:cubicBezTo>
                          <a:pt x="355" y="76"/>
                          <a:pt x="365" y="76"/>
                          <a:pt x="382" y="73"/>
                        </a:cubicBezTo>
                        <a:cubicBezTo>
                          <a:pt x="383" y="71"/>
                          <a:pt x="387" y="57"/>
                          <a:pt x="393" y="54"/>
                        </a:cubicBezTo>
                        <a:cubicBezTo>
                          <a:pt x="398" y="52"/>
                          <a:pt x="409" y="50"/>
                          <a:pt x="409" y="50"/>
                        </a:cubicBezTo>
                        <a:cubicBezTo>
                          <a:pt x="430" y="54"/>
                          <a:pt x="413" y="58"/>
                          <a:pt x="431" y="63"/>
                        </a:cubicBezTo>
                        <a:cubicBezTo>
                          <a:pt x="433" y="61"/>
                          <a:pt x="435" y="57"/>
                          <a:pt x="439" y="56"/>
                        </a:cubicBezTo>
                        <a:cubicBezTo>
                          <a:pt x="445" y="55"/>
                          <a:pt x="452" y="61"/>
                          <a:pt x="457" y="58"/>
                        </a:cubicBezTo>
                        <a:cubicBezTo>
                          <a:pt x="461" y="57"/>
                          <a:pt x="457" y="52"/>
                          <a:pt x="455" y="50"/>
                        </a:cubicBezTo>
                        <a:cubicBezTo>
                          <a:pt x="451" y="47"/>
                          <a:pt x="444" y="47"/>
                          <a:pt x="439" y="46"/>
                        </a:cubicBezTo>
                        <a:cubicBezTo>
                          <a:pt x="436" y="45"/>
                          <a:pt x="431" y="44"/>
                          <a:pt x="431" y="44"/>
                        </a:cubicBezTo>
                        <a:cubicBezTo>
                          <a:pt x="440" y="38"/>
                          <a:pt x="443" y="36"/>
                          <a:pt x="455" y="40"/>
                        </a:cubicBezTo>
                        <a:cubicBezTo>
                          <a:pt x="461" y="38"/>
                          <a:pt x="467" y="35"/>
                          <a:pt x="474" y="35"/>
                        </a:cubicBezTo>
                        <a:cubicBezTo>
                          <a:pt x="483" y="36"/>
                          <a:pt x="511" y="43"/>
                          <a:pt x="519" y="46"/>
                        </a:cubicBezTo>
                        <a:cubicBezTo>
                          <a:pt x="527" y="49"/>
                          <a:pt x="544" y="54"/>
                          <a:pt x="544" y="54"/>
                        </a:cubicBezTo>
                        <a:cubicBezTo>
                          <a:pt x="548" y="54"/>
                          <a:pt x="560" y="52"/>
                          <a:pt x="565" y="50"/>
                        </a:cubicBezTo>
                        <a:cubicBezTo>
                          <a:pt x="570" y="47"/>
                          <a:pt x="581" y="42"/>
                          <a:pt x="581" y="42"/>
                        </a:cubicBezTo>
                        <a:cubicBezTo>
                          <a:pt x="585" y="42"/>
                          <a:pt x="598" y="44"/>
                          <a:pt x="600" y="48"/>
                        </a:cubicBezTo>
                        <a:cubicBezTo>
                          <a:pt x="603" y="55"/>
                          <a:pt x="589" y="61"/>
                          <a:pt x="584" y="63"/>
                        </a:cubicBezTo>
                        <a:cubicBezTo>
                          <a:pt x="576" y="69"/>
                          <a:pt x="568" y="69"/>
                          <a:pt x="565" y="77"/>
                        </a:cubicBezTo>
                        <a:cubicBezTo>
                          <a:pt x="568" y="86"/>
                          <a:pt x="564" y="92"/>
                          <a:pt x="568" y="101"/>
                        </a:cubicBezTo>
                        <a:cubicBezTo>
                          <a:pt x="574" y="93"/>
                          <a:pt x="577" y="91"/>
                          <a:pt x="589" y="94"/>
                        </a:cubicBezTo>
                        <a:cubicBezTo>
                          <a:pt x="595" y="108"/>
                          <a:pt x="602" y="93"/>
                          <a:pt x="611" y="88"/>
                        </a:cubicBezTo>
                        <a:cubicBezTo>
                          <a:pt x="613" y="86"/>
                          <a:pt x="613" y="83"/>
                          <a:pt x="616" y="82"/>
                        </a:cubicBezTo>
                        <a:cubicBezTo>
                          <a:pt x="618" y="80"/>
                          <a:pt x="622" y="81"/>
                          <a:pt x="624" y="80"/>
                        </a:cubicBezTo>
                        <a:cubicBezTo>
                          <a:pt x="626" y="78"/>
                          <a:pt x="626" y="75"/>
                          <a:pt x="627" y="73"/>
                        </a:cubicBezTo>
                        <a:cubicBezTo>
                          <a:pt x="632" y="65"/>
                          <a:pt x="638" y="63"/>
                          <a:pt x="648" y="61"/>
                        </a:cubicBezTo>
                        <a:cubicBezTo>
                          <a:pt x="664" y="62"/>
                          <a:pt x="684" y="69"/>
                          <a:pt x="700" y="69"/>
                        </a:cubicBezTo>
                        <a:lnTo>
                          <a:pt x="794" y="84"/>
                        </a:lnTo>
                        <a:close/>
                      </a:path>
                    </a:pathLst>
                  </a:custGeom>
                  <a:solidFill>
                    <a:schemeClr val="folHlink"/>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sz="5973" dirty="0"/>
                  </a:p>
                </p:txBody>
              </p:sp>
              <p:sp>
                <p:nvSpPr>
                  <p:cNvPr id="1124" name="Freeform 105"/>
                  <p:cNvSpPr>
                    <a:spLocks/>
                  </p:cNvSpPr>
                  <p:nvPr/>
                </p:nvSpPr>
                <p:spPr bwMode="ltGray">
                  <a:xfrm>
                    <a:off x="3981" y="282"/>
                    <a:ext cx="13" cy="10"/>
                  </a:xfrm>
                  <a:custGeom>
                    <a:avLst/>
                    <a:gdLst>
                      <a:gd name="T0" fmla="*/ 3 w 31"/>
                      <a:gd name="T1" fmla="*/ 28 h 30"/>
                      <a:gd name="T2" fmla="*/ 31 w 31"/>
                      <a:gd name="T3" fmla="*/ 0 h 30"/>
                      <a:gd name="T4" fmla="*/ 19 w 31"/>
                      <a:gd name="T5" fmla="*/ 24 h 30"/>
                      <a:gd name="T6" fmla="*/ 3 w 31"/>
                      <a:gd name="T7" fmla="*/ 28 h 3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1" h="30">
                        <a:moveTo>
                          <a:pt x="3" y="28"/>
                        </a:moveTo>
                        <a:cubicBezTo>
                          <a:pt x="8" y="8"/>
                          <a:pt x="12" y="6"/>
                          <a:pt x="31" y="0"/>
                        </a:cubicBezTo>
                        <a:cubicBezTo>
                          <a:pt x="29" y="5"/>
                          <a:pt x="25" y="22"/>
                          <a:pt x="19" y="24"/>
                        </a:cubicBezTo>
                        <a:cubicBezTo>
                          <a:pt x="0" y="30"/>
                          <a:pt x="3" y="9"/>
                          <a:pt x="3" y="28"/>
                        </a:cubicBezTo>
                        <a:close/>
                      </a:path>
                    </a:pathLst>
                  </a:custGeom>
                  <a:solidFill>
                    <a:schemeClr val="folHlink"/>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sz="5973" dirty="0"/>
                  </a:p>
                </p:txBody>
              </p:sp>
              <p:sp>
                <p:nvSpPr>
                  <p:cNvPr id="1125" name="Freeform 106"/>
                  <p:cNvSpPr>
                    <a:spLocks/>
                  </p:cNvSpPr>
                  <p:nvPr/>
                </p:nvSpPr>
                <p:spPr bwMode="ltGray">
                  <a:xfrm>
                    <a:off x="3966" y="296"/>
                    <a:ext cx="19" cy="11"/>
                  </a:xfrm>
                  <a:custGeom>
                    <a:avLst/>
                    <a:gdLst>
                      <a:gd name="T0" fmla="*/ 6 w 44"/>
                      <a:gd name="T1" fmla="*/ 32 h 32"/>
                      <a:gd name="T2" fmla="*/ 22 w 44"/>
                      <a:gd name="T3" fmla="*/ 0 h 32"/>
                      <a:gd name="T4" fmla="*/ 38 w 44"/>
                      <a:gd name="T5" fmla="*/ 4 h 32"/>
                      <a:gd name="T6" fmla="*/ 6 w 44"/>
                      <a:gd name="T7" fmla="*/ 32 h 3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4" h="32">
                        <a:moveTo>
                          <a:pt x="6" y="32"/>
                        </a:moveTo>
                        <a:cubicBezTo>
                          <a:pt x="0" y="14"/>
                          <a:pt x="7" y="10"/>
                          <a:pt x="22" y="0"/>
                        </a:cubicBezTo>
                        <a:cubicBezTo>
                          <a:pt x="27" y="1"/>
                          <a:pt x="35" y="0"/>
                          <a:pt x="38" y="4"/>
                        </a:cubicBezTo>
                        <a:cubicBezTo>
                          <a:pt x="44" y="13"/>
                          <a:pt x="16" y="32"/>
                          <a:pt x="6" y="32"/>
                        </a:cubicBezTo>
                        <a:close/>
                      </a:path>
                    </a:pathLst>
                  </a:custGeom>
                  <a:solidFill>
                    <a:schemeClr val="folHlink"/>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sz="5973" dirty="0"/>
                  </a:p>
                </p:txBody>
              </p:sp>
              <p:sp>
                <p:nvSpPr>
                  <p:cNvPr id="1126" name="Freeform 107"/>
                  <p:cNvSpPr>
                    <a:spLocks/>
                  </p:cNvSpPr>
                  <p:nvPr/>
                </p:nvSpPr>
                <p:spPr bwMode="ltGray">
                  <a:xfrm>
                    <a:off x="4028" y="337"/>
                    <a:ext cx="32" cy="6"/>
                  </a:xfrm>
                  <a:custGeom>
                    <a:avLst/>
                    <a:gdLst>
                      <a:gd name="T0" fmla="*/ 37 w 76"/>
                      <a:gd name="T1" fmla="*/ 18 h 18"/>
                      <a:gd name="T2" fmla="*/ 25 w 76"/>
                      <a:gd name="T3" fmla="*/ 2 h 18"/>
                      <a:gd name="T4" fmla="*/ 37 w 76"/>
                      <a:gd name="T5" fmla="*/ 18 h 18"/>
                      <a:gd name="T6" fmla="*/ 0 60000 65536"/>
                      <a:gd name="T7" fmla="*/ 0 60000 65536"/>
                      <a:gd name="T8" fmla="*/ 0 60000 65536"/>
                    </a:gdLst>
                    <a:ahLst/>
                    <a:cxnLst>
                      <a:cxn ang="T6">
                        <a:pos x="T0" y="T1"/>
                      </a:cxn>
                      <a:cxn ang="T7">
                        <a:pos x="T2" y="T3"/>
                      </a:cxn>
                      <a:cxn ang="T8">
                        <a:pos x="T4" y="T5"/>
                      </a:cxn>
                    </a:cxnLst>
                    <a:rect l="0" t="0" r="r" b="b"/>
                    <a:pathLst>
                      <a:path w="76" h="18">
                        <a:moveTo>
                          <a:pt x="37" y="18"/>
                        </a:moveTo>
                        <a:cubicBezTo>
                          <a:pt x="25" y="14"/>
                          <a:pt x="0" y="10"/>
                          <a:pt x="25" y="2"/>
                        </a:cubicBezTo>
                        <a:cubicBezTo>
                          <a:pt x="76" y="9"/>
                          <a:pt x="46" y="0"/>
                          <a:pt x="37" y="18"/>
                        </a:cubicBezTo>
                        <a:close/>
                      </a:path>
                    </a:pathLst>
                  </a:custGeom>
                  <a:solidFill>
                    <a:schemeClr val="folHlink"/>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sz="5973" dirty="0"/>
                  </a:p>
                </p:txBody>
              </p:sp>
              <p:sp>
                <p:nvSpPr>
                  <p:cNvPr id="1127" name="Freeform 108"/>
                  <p:cNvSpPr>
                    <a:spLocks/>
                  </p:cNvSpPr>
                  <p:nvPr/>
                </p:nvSpPr>
                <p:spPr bwMode="ltGray">
                  <a:xfrm>
                    <a:off x="4083" y="336"/>
                    <a:ext cx="18" cy="15"/>
                  </a:xfrm>
                  <a:custGeom>
                    <a:avLst/>
                    <a:gdLst>
                      <a:gd name="T0" fmla="*/ 0 w 42"/>
                      <a:gd name="T1" fmla="*/ 21 h 44"/>
                      <a:gd name="T2" fmla="*/ 12 w 42"/>
                      <a:gd name="T3" fmla="*/ 9 h 44"/>
                      <a:gd name="T4" fmla="*/ 0 w 42"/>
                      <a:gd name="T5" fmla="*/ 21 h 44"/>
                      <a:gd name="T6" fmla="*/ 0 60000 65536"/>
                      <a:gd name="T7" fmla="*/ 0 60000 65536"/>
                      <a:gd name="T8" fmla="*/ 0 60000 65536"/>
                    </a:gdLst>
                    <a:ahLst/>
                    <a:cxnLst>
                      <a:cxn ang="T6">
                        <a:pos x="T0" y="T1"/>
                      </a:cxn>
                      <a:cxn ang="T7">
                        <a:pos x="T2" y="T3"/>
                      </a:cxn>
                      <a:cxn ang="T8">
                        <a:pos x="T4" y="T5"/>
                      </a:cxn>
                    </a:cxnLst>
                    <a:rect l="0" t="0" r="r" b="b"/>
                    <a:pathLst>
                      <a:path w="42" h="44">
                        <a:moveTo>
                          <a:pt x="0" y="21"/>
                        </a:moveTo>
                        <a:cubicBezTo>
                          <a:pt x="4" y="17"/>
                          <a:pt x="7" y="11"/>
                          <a:pt x="12" y="9"/>
                        </a:cubicBezTo>
                        <a:cubicBezTo>
                          <a:pt x="42" y="0"/>
                          <a:pt x="23" y="44"/>
                          <a:pt x="0" y="21"/>
                        </a:cubicBezTo>
                        <a:close/>
                      </a:path>
                    </a:pathLst>
                  </a:custGeom>
                  <a:solidFill>
                    <a:schemeClr val="folHlink"/>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sz="5973" dirty="0"/>
                  </a:p>
                </p:txBody>
              </p:sp>
              <p:sp>
                <p:nvSpPr>
                  <p:cNvPr id="1128" name="Freeform 109"/>
                  <p:cNvSpPr>
                    <a:spLocks/>
                  </p:cNvSpPr>
                  <p:nvPr/>
                </p:nvSpPr>
                <p:spPr bwMode="ltGray">
                  <a:xfrm>
                    <a:off x="3936" y="295"/>
                    <a:ext cx="14" cy="10"/>
                  </a:xfrm>
                  <a:custGeom>
                    <a:avLst/>
                    <a:gdLst>
                      <a:gd name="T0" fmla="*/ 7 w 31"/>
                      <a:gd name="T1" fmla="*/ 22 h 30"/>
                      <a:gd name="T2" fmla="*/ 31 w 31"/>
                      <a:gd name="T3" fmla="*/ 10 h 30"/>
                      <a:gd name="T4" fmla="*/ 7 w 31"/>
                      <a:gd name="T5" fmla="*/ 22 h 30"/>
                      <a:gd name="T6" fmla="*/ 0 60000 65536"/>
                      <a:gd name="T7" fmla="*/ 0 60000 65536"/>
                      <a:gd name="T8" fmla="*/ 0 60000 65536"/>
                    </a:gdLst>
                    <a:ahLst/>
                    <a:cxnLst>
                      <a:cxn ang="T6">
                        <a:pos x="T0" y="T1"/>
                      </a:cxn>
                      <a:cxn ang="T7">
                        <a:pos x="T2" y="T3"/>
                      </a:cxn>
                      <a:cxn ang="T8">
                        <a:pos x="T4" y="T5"/>
                      </a:cxn>
                    </a:cxnLst>
                    <a:rect l="0" t="0" r="r" b="b"/>
                    <a:pathLst>
                      <a:path w="31" h="30">
                        <a:moveTo>
                          <a:pt x="7" y="22"/>
                        </a:moveTo>
                        <a:cubicBezTo>
                          <a:pt x="0" y="0"/>
                          <a:pt x="15" y="6"/>
                          <a:pt x="31" y="10"/>
                        </a:cubicBezTo>
                        <a:cubicBezTo>
                          <a:pt x="14" y="16"/>
                          <a:pt x="15" y="30"/>
                          <a:pt x="7" y="22"/>
                        </a:cubicBezTo>
                        <a:close/>
                      </a:path>
                    </a:pathLst>
                  </a:custGeom>
                  <a:solidFill>
                    <a:schemeClr val="folHlink"/>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sz="5973" dirty="0"/>
                  </a:p>
                </p:txBody>
              </p:sp>
            </p:grpSp>
          </p:grpSp>
          <p:grpSp>
            <p:nvGrpSpPr>
              <p:cNvPr id="1037" name="Group 110"/>
              <p:cNvGrpSpPr>
                <a:grpSpLocks/>
              </p:cNvGrpSpPr>
              <p:nvPr/>
            </p:nvGrpSpPr>
            <p:grpSpPr bwMode="auto">
              <a:xfrm>
                <a:off x="798" y="111"/>
                <a:ext cx="4702" cy="418"/>
                <a:chOff x="798" y="255"/>
                <a:chExt cx="4702" cy="418"/>
              </a:xfrm>
            </p:grpSpPr>
            <p:sp>
              <p:nvSpPr>
                <p:cNvPr id="1064" name="Line 111"/>
                <p:cNvSpPr>
                  <a:spLocks noChangeShapeType="1"/>
                </p:cNvSpPr>
                <p:nvPr/>
              </p:nvSpPr>
              <p:spPr bwMode="white">
                <a:xfrm>
                  <a:off x="798" y="476"/>
                  <a:ext cx="4702" cy="0"/>
                </a:xfrm>
                <a:prstGeom prst="line">
                  <a:avLst/>
                </a:prstGeom>
                <a:noFill/>
                <a:ln w="9525">
                  <a:solidFill>
                    <a:schemeClr val="folHlink"/>
                  </a:solidFill>
                  <a:round/>
                  <a:headEnd/>
                  <a:tailEnd/>
                </a:ln>
                <a:extLst>
                  <a:ext uri="{909E8E84-426E-40dd-AFC4-6F175D3DCCD1}">
                    <a14:hiddenFill xmlns:a14="http://schemas.microsoft.com/office/drawing/2010/main" xmlns="">
                      <a:noFill/>
                    </a14:hiddenFill>
                  </a:ext>
                </a:extLst>
              </p:spPr>
              <p:txBody>
                <a:bodyPr wrap="none" anchor="ctr"/>
                <a:lstStyle/>
                <a:p>
                  <a:endParaRPr lang="en-US" sz="5973" dirty="0"/>
                </a:p>
              </p:txBody>
            </p:sp>
            <p:sp>
              <p:nvSpPr>
                <p:cNvPr id="1065" name="Line 112"/>
                <p:cNvSpPr>
                  <a:spLocks noChangeShapeType="1"/>
                </p:cNvSpPr>
                <p:nvPr/>
              </p:nvSpPr>
              <p:spPr bwMode="white">
                <a:xfrm>
                  <a:off x="1026" y="255"/>
                  <a:ext cx="0" cy="418"/>
                </a:xfrm>
                <a:prstGeom prst="line">
                  <a:avLst/>
                </a:prstGeom>
                <a:noFill/>
                <a:ln w="9525">
                  <a:solidFill>
                    <a:schemeClr val="folHlink"/>
                  </a:solidFill>
                  <a:round/>
                  <a:headEnd/>
                  <a:tailEnd/>
                </a:ln>
                <a:extLst>
                  <a:ext uri="{909E8E84-426E-40dd-AFC4-6F175D3DCCD1}">
                    <a14:hiddenFill xmlns:a14="http://schemas.microsoft.com/office/drawing/2010/main" xmlns="">
                      <a:noFill/>
                    </a14:hiddenFill>
                  </a:ext>
                </a:extLst>
              </p:spPr>
              <p:txBody>
                <a:bodyPr wrap="none" anchor="ctr"/>
                <a:lstStyle/>
                <a:p>
                  <a:endParaRPr lang="en-US" sz="5973" dirty="0"/>
                </a:p>
              </p:txBody>
            </p:sp>
            <p:sp>
              <p:nvSpPr>
                <p:cNvPr id="1066" name="Line 113"/>
                <p:cNvSpPr>
                  <a:spLocks noChangeShapeType="1"/>
                </p:cNvSpPr>
                <p:nvPr/>
              </p:nvSpPr>
              <p:spPr bwMode="white">
                <a:xfrm>
                  <a:off x="1254" y="255"/>
                  <a:ext cx="0" cy="418"/>
                </a:xfrm>
                <a:prstGeom prst="line">
                  <a:avLst/>
                </a:prstGeom>
                <a:noFill/>
                <a:ln w="9525">
                  <a:solidFill>
                    <a:schemeClr val="folHlink"/>
                  </a:solidFill>
                  <a:round/>
                  <a:headEnd/>
                  <a:tailEnd/>
                </a:ln>
                <a:extLst>
                  <a:ext uri="{909E8E84-426E-40dd-AFC4-6F175D3DCCD1}">
                    <a14:hiddenFill xmlns:a14="http://schemas.microsoft.com/office/drawing/2010/main" xmlns="">
                      <a:noFill/>
                    </a14:hiddenFill>
                  </a:ext>
                </a:extLst>
              </p:spPr>
              <p:txBody>
                <a:bodyPr wrap="none" anchor="ctr"/>
                <a:lstStyle/>
                <a:p>
                  <a:endParaRPr lang="en-US" sz="5973" dirty="0"/>
                </a:p>
              </p:txBody>
            </p:sp>
            <p:sp>
              <p:nvSpPr>
                <p:cNvPr id="1067" name="Line 114"/>
                <p:cNvSpPr>
                  <a:spLocks noChangeShapeType="1"/>
                </p:cNvSpPr>
                <p:nvPr/>
              </p:nvSpPr>
              <p:spPr bwMode="white">
                <a:xfrm>
                  <a:off x="1482" y="255"/>
                  <a:ext cx="0" cy="418"/>
                </a:xfrm>
                <a:prstGeom prst="line">
                  <a:avLst/>
                </a:prstGeom>
                <a:noFill/>
                <a:ln w="9525">
                  <a:solidFill>
                    <a:schemeClr val="folHlink"/>
                  </a:solidFill>
                  <a:round/>
                  <a:headEnd/>
                  <a:tailEnd/>
                </a:ln>
                <a:extLst>
                  <a:ext uri="{909E8E84-426E-40dd-AFC4-6F175D3DCCD1}">
                    <a14:hiddenFill xmlns:a14="http://schemas.microsoft.com/office/drawing/2010/main" xmlns="">
                      <a:noFill/>
                    </a14:hiddenFill>
                  </a:ext>
                </a:extLst>
              </p:spPr>
              <p:txBody>
                <a:bodyPr wrap="none" anchor="ctr"/>
                <a:lstStyle/>
                <a:p>
                  <a:endParaRPr lang="en-US" sz="5973" dirty="0"/>
                </a:p>
              </p:txBody>
            </p:sp>
            <p:sp>
              <p:nvSpPr>
                <p:cNvPr id="1068" name="Line 115"/>
                <p:cNvSpPr>
                  <a:spLocks noChangeShapeType="1"/>
                </p:cNvSpPr>
                <p:nvPr/>
              </p:nvSpPr>
              <p:spPr bwMode="white">
                <a:xfrm>
                  <a:off x="1710" y="255"/>
                  <a:ext cx="0" cy="418"/>
                </a:xfrm>
                <a:prstGeom prst="line">
                  <a:avLst/>
                </a:prstGeom>
                <a:noFill/>
                <a:ln w="9525">
                  <a:solidFill>
                    <a:schemeClr val="folHlink"/>
                  </a:solidFill>
                  <a:round/>
                  <a:headEnd/>
                  <a:tailEnd/>
                </a:ln>
                <a:extLst>
                  <a:ext uri="{909E8E84-426E-40dd-AFC4-6F175D3DCCD1}">
                    <a14:hiddenFill xmlns:a14="http://schemas.microsoft.com/office/drawing/2010/main" xmlns="">
                      <a:noFill/>
                    </a14:hiddenFill>
                  </a:ext>
                </a:extLst>
              </p:spPr>
              <p:txBody>
                <a:bodyPr wrap="none" anchor="ctr"/>
                <a:lstStyle/>
                <a:p>
                  <a:endParaRPr lang="en-US" sz="5973" dirty="0"/>
                </a:p>
              </p:txBody>
            </p:sp>
            <p:sp>
              <p:nvSpPr>
                <p:cNvPr id="1069" name="Line 116"/>
                <p:cNvSpPr>
                  <a:spLocks noChangeShapeType="1"/>
                </p:cNvSpPr>
                <p:nvPr/>
              </p:nvSpPr>
              <p:spPr bwMode="white">
                <a:xfrm>
                  <a:off x="1938" y="255"/>
                  <a:ext cx="0" cy="418"/>
                </a:xfrm>
                <a:prstGeom prst="line">
                  <a:avLst/>
                </a:prstGeom>
                <a:noFill/>
                <a:ln w="9525">
                  <a:solidFill>
                    <a:schemeClr val="folHlink"/>
                  </a:solidFill>
                  <a:round/>
                  <a:headEnd/>
                  <a:tailEnd/>
                </a:ln>
                <a:extLst>
                  <a:ext uri="{909E8E84-426E-40dd-AFC4-6F175D3DCCD1}">
                    <a14:hiddenFill xmlns:a14="http://schemas.microsoft.com/office/drawing/2010/main" xmlns="">
                      <a:noFill/>
                    </a14:hiddenFill>
                  </a:ext>
                </a:extLst>
              </p:spPr>
              <p:txBody>
                <a:bodyPr wrap="none" anchor="ctr"/>
                <a:lstStyle/>
                <a:p>
                  <a:endParaRPr lang="en-US" sz="5973" dirty="0"/>
                </a:p>
              </p:txBody>
            </p:sp>
            <p:sp>
              <p:nvSpPr>
                <p:cNvPr id="1070" name="Line 117"/>
                <p:cNvSpPr>
                  <a:spLocks noChangeShapeType="1"/>
                </p:cNvSpPr>
                <p:nvPr/>
              </p:nvSpPr>
              <p:spPr bwMode="white">
                <a:xfrm>
                  <a:off x="2166" y="255"/>
                  <a:ext cx="0" cy="418"/>
                </a:xfrm>
                <a:prstGeom prst="line">
                  <a:avLst/>
                </a:prstGeom>
                <a:noFill/>
                <a:ln w="9525">
                  <a:solidFill>
                    <a:schemeClr val="folHlink"/>
                  </a:solidFill>
                  <a:round/>
                  <a:headEnd/>
                  <a:tailEnd/>
                </a:ln>
                <a:extLst>
                  <a:ext uri="{909E8E84-426E-40dd-AFC4-6F175D3DCCD1}">
                    <a14:hiddenFill xmlns:a14="http://schemas.microsoft.com/office/drawing/2010/main" xmlns="">
                      <a:noFill/>
                    </a14:hiddenFill>
                  </a:ext>
                </a:extLst>
              </p:spPr>
              <p:txBody>
                <a:bodyPr wrap="none" anchor="ctr"/>
                <a:lstStyle/>
                <a:p>
                  <a:endParaRPr lang="en-US" sz="5973" dirty="0"/>
                </a:p>
              </p:txBody>
            </p:sp>
            <p:sp>
              <p:nvSpPr>
                <p:cNvPr id="1071" name="Line 118"/>
                <p:cNvSpPr>
                  <a:spLocks noChangeShapeType="1"/>
                </p:cNvSpPr>
                <p:nvPr/>
              </p:nvSpPr>
              <p:spPr bwMode="white">
                <a:xfrm>
                  <a:off x="2394" y="255"/>
                  <a:ext cx="0" cy="418"/>
                </a:xfrm>
                <a:prstGeom prst="line">
                  <a:avLst/>
                </a:prstGeom>
                <a:noFill/>
                <a:ln w="9525">
                  <a:solidFill>
                    <a:schemeClr val="folHlink"/>
                  </a:solidFill>
                  <a:round/>
                  <a:headEnd/>
                  <a:tailEnd/>
                </a:ln>
                <a:extLst>
                  <a:ext uri="{909E8E84-426E-40dd-AFC4-6F175D3DCCD1}">
                    <a14:hiddenFill xmlns:a14="http://schemas.microsoft.com/office/drawing/2010/main" xmlns="">
                      <a:noFill/>
                    </a14:hiddenFill>
                  </a:ext>
                </a:extLst>
              </p:spPr>
              <p:txBody>
                <a:bodyPr wrap="none" anchor="ctr"/>
                <a:lstStyle/>
                <a:p>
                  <a:endParaRPr lang="en-US" sz="5973" dirty="0"/>
                </a:p>
              </p:txBody>
            </p:sp>
            <p:sp>
              <p:nvSpPr>
                <p:cNvPr id="1072" name="Line 119"/>
                <p:cNvSpPr>
                  <a:spLocks noChangeShapeType="1"/>
                </p:cNvSpPr>
                <p:nvPr/>
              </p:nvSpPr>
              <p:spPr bwMode="white">
                <a:xfrm>
                  <a:off x="2622" y="255"/>
                  <a:ext cx="0" cy="418"/>
                </a:xfrm>
                <a:prstGeom prst="line">
                  <a:avLst/>
                </a:prstGeom>
                <a:noFill/>
                <a:ln w="9525">
                  <a:solidFill>
                    <a:schemeClr val="folHlink"/>
                  </a:solidFill>
                  <a:round/>
                  <a:headEnd/>
                  <a:tailEnd/>
                </a:ln>
                <a:extLst>
                  <a:ext uri="{909E8E84-426E-40dd-AFC4-6F175D3DCCD1}">
                    <a14:hiddenFill xmlns:a14="http://schemas.microsoft.com/office/drawing/2010/main" xmlns="">
                      <a:noFill/>
                    </a14:hiddenFill>
                  </a:ext>
                </a:extLst>
              </p:spPr>
              <p:txBody>
                <a:bodyPr wrap="none" anchor="ctr"/>
                <a:lstStyle/>
                <a:p>
                  <a:endParaRPr lang="en-US" sz="5973" dirty="0"/>
                </a:p>
              </p:txBody>
            </p:sp>
            <p:sp>
              <p:nvSpPr>
                <p:cNvPr id="1073" name="Line 120"/>
                <p:cNvSpPr>
                  <a:spLocks noChangeShapeType="1"/>
                </p:cNvSpPr>
                <p:nvPr/>
              </p:nvSpPr>
              <p:spPr bwMode="white">
                <a:xfrm>
                  <a:off x="2850" y="255"/>
                  <a:ext cx="0" cy="418"/>
                </a:xfrm>
                <a:prstGeom prst="line">
                  <a:avLst/>
                </a:prstGeom>
                <a:noFill/>
                <a:ln w="9525">
                  <a:solidFill>
                    <a:schemeClr val="folHlink"/>
                  </a:solidFill>
                  <a:round/>
                  <a:headEnd/>
                  <a:tailEnd/>
                </a:ln>
                <a:extLst>
                  <a:ext uri="{909E8E84-426E-40dd-AFC4-6F175D3DCCD1}">
                    <a14:hiddenFill xmlns:a14="http://schemas.microsoft.com/office/drawing/2010/main" xmlns="">
                      <a:noFill/>
                    </a14:hiddenFill>
                  </a:ext>
                </a:extLst>
              </p:spPr>
              <p:txBody>
                <a:bodyPr wrap="none" anchor="ctr"/>
                <a:lstStyle/>
                <a:p>
                  <a:endParaRPr lang="en-US" sz="5973" dirty="0"/>
                </a:p>
              </p:txBody>
            </p:sp>
            <p:sp>
              <p:nvSpPr>
                <p:cNvPr id="1074" name="Line 121"/>
                <p:cNvSpPr>
                  <a:spLocks noChangeShapeType="1"/>
                </p:cNvSpPr>
                <p:nvPr/>
              </p:nvSpPr>
              <p:spPr bwMode="white">
                <a:xfrm>
                  <a:off x="3078" y="255"/>
                  <a:ext cx="0" cy="418"/>
                </a:xfrm>
                <a:prstGeom prst="line">
                  <a:avLst/>
                </a:prstGeom>
                <a:noFill/>
                <a:ln w="9525">
                  <a:solidFill>
                    <a:schemeClr val="folHlink"/>
                  </a:solidFill>
                  <a:round/>
                  <a:headEnd/>
                  <a:tailEnd/>
                </a:ln>
                <a:extLst>
                  <a:ext uri="{909E8E84-426E-40dd-AFC4-6F175D3DCCD1}">
                    <a14:hiddenFill xmlns:a14="http://schemas.microsoft.com/office/drawing/2010/main" xmlns="">
                      <a:noFill/>
                    </a14:hiddenFill>
                  </a:ext>
                </a:extLst>
              </p:spPr>
              <p:txBody>
                <a:bodyPr wrap="none" anchor="ctr"/>
                <a:lstStyle/>
                <a:p>
                  <a:endParaRPr lang="en-US" sz="5973" dirty="0"/>
                </a:p>
              </p:txBody>
            </p:sp>
            <p:sp>
              <p:nvSpPr>
                <p:cNvPr id="1075" name="Line 122"/>
                <p:cNvSpPr>
                  <a:spLocks noChangeShapeType="1"/>
                </p:cNvSpPr>
                <p:nvPr/>
              </p:nvSpPr>
              <p:spPr bwMode="white">
                <a:xfrm>
                  <a:off x="3306" y="255"/>
                  <a:ext cx="0" cy="418"/>
                </a:xfrm>
                <a:prstGeom prst="line">
                  <a:avLst/>
                </a:prstGeom>
                <a:noFill/>
                <a:ln w="9525">
                  <a:solidFill>
                    <a:schemeClr val="folHlink"/>
                  </a:solidFill>
                  <a:round/>
                  <a:headEnd/>
                  <a:tailEnd/>
                </a:ln>
                <a:extLst>
                  <a:ext uri="{909E8E84-426E-40dd-AFC4-6F175D3DCCD1}">
                    <a14:hiddenFill xmlns:a14="http://schemas.microsoft.com/office/drawing/2010/main" xmlns="">
                      <a:noFill/>
                    </a14:hiddenFill>
                  </a:ext>
                </a:extLst>
              </p:spPr>
              <p:txBody>
                <a:bodyPr wrap="none" anchor="ctr"/>
                <a:lstStyle/>
                <a:p>
                  <a:endParaRPr lang="en-US" sz="5973" dirty="0"/>
                </a:p>
              </p:txBody>
            </p:sp>
            <p:sp>
              <p:nvSpPr>
                <p:cNvPr id="1076" name="Line 123"/>
                <p:cNvSpPr>
                  <a:spLocks noChangeShapeType="1"/>
                </p:cNvSpPr>
                <p:nvPr/>
              </p:nvSpPr>
              <p:spPr bwMode="white">
                <a:xfrm>
                  <a:off x="3534" y="255"/>
                  <a:ext cx="0" cy="418"/>
                </a:xfrm>
                <a:prstGeom prst="line">
                  <a:avLst/>
                </a:prstGeom>
                <a:noFill/>
                <a:ln w="9525">
                  <a:solidFill>
                    <a:schemeClr val="folHlink"/>
                  </a:solidFill>
                  <a:round/>
                  <a:headEnd/>
                  <a:tailEnd/>
                </a:ln>
                <a:extLst>
                  <a:ext uri="{909E8E84-426E-40dd-AFC4-6F175D3DCCD1}">
                    <a14:hiddenFill xmlns:a14="http://schemas.microsoft.com/office/drawing/2010/main" xmlns="">
                      <a:noFill/>
                    </a14:hiddenFill>
                  </a:ext>
                </a:extLst>
              </p:spPr>
              <p:txBody>
                <a:bodyPr wrap="none" anchor="ctr"/>
                <a:lstStyle/>
                <a:p>
                  <a:endParaRPr lang="en-US" sz="5973" dirty="0"/>
                </a:p>
              </p:txBody>
            </p:sp>
            <p:sp>
              <p:nvSpPr>
                <p:cNvPr id="1077" name="Line 124"/>
                <p:cNvSpPr>
                  <a:spLocks noChangeShapeType="1"/>
                </p:cNvSpPr>
                <p:nvPr/>
              </p:nvSpPr>
              <p:spPr bwMode="white">
                <a:xfrm>
                  <a:off x="3762" y="255"/>
                  <a:ext cx="0" cy="418"/>
                </a:xfrm>
                <a:prstGeom prst="line">
                  <a:avLst/>
                </a:prstGeom>
                <a:noFill/>
                <a:ln w="9525">
                  <a:solidFill>
                    <a:schemeClr val="folHlink"/>
                  </a:solidFill>
                  <a:round/>
                  <a:headEnd/>
                  <a:tailEnd/>
                </a:ln>
                <a:extLst>
                  <a:ext uri="{909E8E84-426E-40dd-AFC4-6F175D3DCCD1}">
                    <a14:hiddenFill xmlns:a14="http://schemas.microsoft.com/office/drawing/2010/main" xmlns="">
                      <a:noFill/>
                    </a14:hiddenFill>
                  </a:ext>
                </a:extLst>
              </p:spPr>
              <p:txBody>
                <a:bodyPr wrap="none" anchor="ctr"/>
                <a:lstStyle/>
                <a:p>
                  <a:endParaRPr lang="en-US" sz="5973" dirty="0"/>
                </a:p>
              </p:txBody>
            </p:sp>
            <p:sp>
              <p:nvSpPr>
                <p:cNvPr id="1078" name="Line 125"/>
                <p:cNvSpPr>
                  <a:spLocks noChangeShapeType="1"/>
                </p:cNvSpPr>
                <p:nvPr/>
              </p:nvSpPr>
              <p:spPr bwMode="white">
                <a:xfrm>
                  <a:off x="3990" y="255"/>
                  <a:ext cx="0" cy="418"/>
                </a:xfrm>
                <a:prstGeom prst="line">
                  <a:avLst/>
                </a:prstGeom>
                <a:noFill/>
                <a:ln w="9525">
                  <a:solidFill>
                    <a:schemeClr val="folHlink"/>
                  </a:solidFill>
                  <a:round/>
                  <a:headEnd/>
                  <a:tailEnd/>
                </a:ln>
                <a:extLst>
                  <a:ext uri="{909E8E84-426E-40dd-AFC4-6F175D3DCCD1}">
                    <a14:hiddenFill xmlns:a14="http://schemas.microsoft.com/office/drawing/2010/main" xmlns="">
                      <a:noFill/>
                    </a14:hiddenFill>
                  </a:ext>
                </a:extLst>
              </p:spPr>
              <p:txBody>
                <a:bodyPr wrap="none" anchor="ctr"/>
                <a:lstStyle/>
                <a:p>
                  <a:endParaRPr lang="en-US" sz="5973" dirty="0"/>
                </a:p>
              </p:txBody>
            </p:sp>
            <p:sp>
              <p:nvSpPr>
                <p:cNvPr id="1079" name="Line 126"/>
                <p:cNvSpPr>
                  <a:spLocks noChangeShapeType="1"/>
                </p:cNvSpPr>
                <p:nvPr/>
              </p:nvSpPr>
              <p:spPr bwMode="white">
                <a:xfrm>
                  <a:off x="4218" y="255"/>
                  <a:ext cx="0" cy="418"/>
                </a:xfrm>
                <a:prstGeom prst="line">
                  <a:avLst/>
                </a:prstGeom>
                <a:noFill/>
                <a:ln w="9525">
                  <a:solidFill>
                    <a:schemeClr val="folHlink"/>
                  </a:solidFill>
                  <a:round/>
                  <a:headEnd/>
                  <a:tailEnd/>
                </a:ln>
                <a:extLst>
                  <a:ext uri="{909E8E84-426E-40dd-AFC4-6F175D3DCCD1}">
                    <a14:hiddenFill xmlns:a14="http://schemas.microsoft.com/office/drawing/2010/main" xmlns="">
                      <a:noFill/>
                    </a14:hiddenFill>
                  </a:ext>
                </a:extLst>
              </p:spPr>
              <p:txBody>
                <a:bodyPr wrap="none" anchor="ctr"/>
                <a:lstStyle/>
                <a:p>
                  <a:endParaRPr lang="en-US" sz="5973" dirty="0"/>
                </a:p>
              </p:txBody>
            </p:sp>
            <p:sp>
              <p:nvSpPr>
                <p:cNvPr id="1080" name="Line 127"/>
                <p:cNvSpPr>
                  <a:spLocks noChangeShapeType="1"/>
                </p:cNvSpPr>
                <p:nvPr/>
              </p:nvSpPr>
              <p:spPr bwMode="white">
                <a:xfrm>
                  <a:off x="4446" y="255"/>
                  <a:ext cx="0" cy="418"/>
                </a:xfrm>
                <a:prstGeom prst="line">
                  <a:avLst/>
                </a:prstGeom>
                <a:noFill/>
                <a:ln w="9525">
                  <a:solidFill>
                    <a:schemeClr val="folHlink"/>
                  </a:solidFill>
                  <a:round/>
                  <a:headEnd/>
                  <a:tailEnd/>
                </a:ln>
                <a:extLst>
                  <a:ext uri="{909E8E84-426E-40dd-AFC4-6F175D3DCCD1}">
                    <a14:hiddenFill xmlns:a14="http://schemas.microsoft.com/office/drawing/2010/main" xmlns="">
                      <a:noFill/>
                    </a14:hiddenFill>
                  </a:ext>
                </a:extLst>
              </p:spPr>
              <p:txBody>
                <a:bodyPr wrap="none" anchor="ctr"/>
                <a:lstStyle/>
                <a:p>
                  <a:endParaRPr lang="en-US" sz="5973" dirty="0"/>
                </a:p>
              </p:txBody>
            </p:sp>
            <p:sp>
              <p:nvSpPr>
                <p:cNvPr id="1081" name="Line 128"/>
                <p:cNvSpPr>
                  <a:spLocks noChangeShapeType="1"/>
                </p:cNvSpPr>
                <p:nvPr/>
              </p:nvSpPr>
              <p:spPr bwMode="white">
                <a:xfrm>
                  <a:off x="4674" y="255"/>
                  <a:ext cx="0" cy="418"/>
                </a:xfrm>
                <a:prstGeom prst="line">
                  <a:avLst/>
                </a:prstGeom>
                <a:noFill/>
                <a:ln w="9525">
                  <a:solidFill>
                    <a:schemeClr val="folHlink"/>
                  </a:solidFill>
                  <a:round/>
                  <a:headEnd/>
                  <a:tailEnd/>
                </a:ln>
                <a:extLst>
                  <a:ext uri="{909E8E84-426E-40dd-AFC4-6F175D3DCCD1}">
                    <a14:hiddenFill xmlns:a14="http://schemas.microsoft.com/office/drawing/2010/main" xmlns="">
                      <a:noFill/>
                    </a14:hiddenFill>
                  </a:ext>
                </a:extLst>
              </p:spPr>
              <p:txBody>
                <a:bodyPr wrap="none" anchor="ctr"/>
                <a:lstStyle/>
                <a:p>
                  <a:endParaRPr lang="en-US" sz="5973" dirty="0"/>
                </a:p>
              </p:txBody>
            </p:sp>
            <p:sp>
              <p:nvSpPr>
                <p:cNvPr id="1082" name="Line 129"/>
                <p:cNvSpPr>
                  <a:spLocks noChangeShapeType="1"/>
                </p:cNvSpPr>
                <p:nvPr/>
              </p:nvSpPr>
              <p:spPr bwMode="white">
                <a:xfrm>
                  <a:off x="4902" y="255"/>
                  <a:ext cx="0" cy="418"/>
                </a:xfrm>
                <a:prstGeom prst="line">
                  <a:avLst/>
                </a:prstGeom>
                <a:noFill/>
                <a:ln w="9525">
                  <a:solidFill>
                    <a:schemeClr val="folHlink"/>
                  </a:solidFill>
                  <a:round/>
                  <a:headEnd/>
                  <a:tailEnd/>
                </a:ln>
                <a:extLst>
                  <a:ext uri="{909E8E84-426E-40dd-AFC4-6F175D3DCCD1}">
                    <a14:hiddenFill xmlns:a14="http://schemas.microsoft.com/office/drawing/2010/main" xmlns="">
                      <a:noFill/>
                    </a14:hiddenFill>
                  </a:ext>
                </a:extLst>
              </p:spPr>
              <p:txBody>
                <a:bodyPr wrap="none" anchor="ctr"/>
                <a:lstStyle/>
                <a:p>
                  <a:endParaRPr lang="en-US" sz="5973" dirty="0"/>
                </a:p>
              </p:txBody>
            </p:sp>
            <p:sp>
              <p:nvSpPr>
                <p:cNvPr id="1083" name="Line 130"/>
                <p:cNvSpPr>
                  <a:spLocks noChangeShapeType="1"/>
                </p:cNvSpPr>
                <p:nvPr/>
              </p:nvSpPr>
              <p:spPr bwMode="white">
                <a:xfrm>
                  <a:off x="5130" y="255"/>
                  <a:ext cx="0" cy="418"/>
                </a:xfrm>
                <a:prstGeom prst="line">
                  <a:avLst/>
                </a:prstGeom>
                <a:noFill/>
                <a:ln w="9525">
                  <a:solidFill>
                    <a:schemeClr val="folHlink"/>
                  </a:solidFill>
                  <a:round/>
                  <a:headEnd/>
                  <a:tailEnd/>
                </a:ln>
                <a:extLst>
                  <a:ext uri="{909E8E84-426E-40dd-AFC4-6F175D3DCCD1}">
                    <a14:hiddenFill xmlns:a14="http://schemas.microsoft.com/office/drawing/2010/main" xmlns="">
                      <a:noFill/>
                    </a14:hiddenFill>
                  </a:ext>
                </a:extLst>
              </p:spPr>
              <p:txBody>
                <a:bodyPr wrap="none" anchor="ctr"/>
                <a:lstStyle/>
                <a:p>
                  <a:endParaRPr lang="en-US" sz="5973" dirty="0"/>
                </a:p>
              </p:txBody>
            </p:sp>
            <p:sp>
              <p:nvSpPr>
                <p:cNvPr id="1084" name="Line 131"/>
                <p:cNvSpPr>
                  <a:spLocks noChangeShapeType="1"/>
                </p:cNvSpPr>
                <p:nvPr/>
              </p:nvSpPr>
              <p:spPr bwMode="white">
                <a:xfrm>
                  <a:off x="5358" y="255"/>
                  <a:ext cx="0" cy="418"/>
                </a:xfrm>
                <a:prstGeom prst="line">
                  <a:avLst/>
                </a:prstGeom>
                <a:noFill/>
                <a:ln w="9525">
                  <a:solidFill>
                    <a:schemeClr val="folHlink"/>
                  </a:solidFill>
                  <a:round/>
                  <a:headEnd/>
                  <a:tailEnd/>
                </a:ln>
                <a:extLst>
                  <a:ext uri="{909E8E84-426E-40dd-AFC4-6F175D3DCCD1}">
                    <a14:hiddenFill xmlns:a14="http://schemas.microsoft.com/office/drawing/2010/main" xmlns="">
                      <a:noFill/>
                    </a14:hiddenFill>
                  </a:ext>
                </a:extLst>
              </p:spPr>
              <p:txBody>
                <a:bodyPr wrap="none" anchor="ctr"/>
                <a:lstStyle/>
                <a:p>
                  <a:endParaRPr lang="en-US" sz="5973" dirty="0"/>
                </a:p>
              </p:txBody>
            </p:sp>
          </p:grpSp>
          <p:grpSp>
            <p:nvGrpSpPr>
              <p:cNvPr id="1038" name="Group 132"/>
              <p:cNvGrpSpPr>
                <a:grpSpLocks/>
              </p:cNvGrpSpPr>
              <p:nvPr/>
            </p:nvGrpSpPr>
            <p:grpSpPr bwMode="auto">
              <a:xfrm>
                <a:off x="1208" y="109"/>
                <a:ext cx="3694" cy="423"/>
                <a:chOff x="1034" y="245"/>
                <a:chExt cx="3694" cy="423"/>
              </a:xfrm>
            </p:grpSpPr>
            <p:sp>
              <p:nvSpPr>
                <p:cNvPr id="1039" name="Line 133"/>
                <p:cNvSpPr>
                  <a:spLocks noChangeShapeType="1"/>
                </p:cNvSpPr>
                <p:nvPr/>
              </p:nvSpPr>
              <p:spPr bwMode="ltGray">
                <a:xfrm>
                  <a:off x="2676" y="246"/>
                  <a:ext cx="0" cy="142"/>
                </a:xfrm>
                <a:prstGeom prst="line">
                  <a:avLst/>
                </a:prstGeom>
                <a:noFill/>
                <a:ln w="9525">
                  <a:solidFill>
                    <a:schemeClr val="hlink"/>
                  </a:solidFill>
                  <a:round/>
                  <a:headEnd/>
                  <a:tailEnd/>
                </a:ln>
                <a:extLst>
                  <a:ext uri="{909E8E84-426E-40dd-AFC4-6F175D3DCCD1}">
                    <a14:hiddenFill xmlns:a14="http://schemas.microsoft.com/office/drawing/2010/main" xmlns="">
                      <a:noFill/>
                    </a14:hiddenFill>
                  </a:ext>
                </a:extLst>
              </p:spPr>
              <p:txBody>
                <a:bodyPr wrap="none" anchor="ctr"/>
                <a:lstStyle/>
                <a:p>
                  <a:endParaRPr lang="en-US" sz="5973" dirty="0"/>
                </a:p>
              </p:txBody>
            </p:sp>
            <p:sp>
              <p:nvSpPr>
                <p:cNvPr id="1040" name="Line 134"/>
                <p:cNvSpPr>
                  <a:spLocks noChangeShapeType="1"/>
                </p:cNvSpPr>
                <p:nvPr/>
              </p:nvSpPr>
              <p:spPr bwMode="ltGray">
                <a:xfrm>
                  <a:off x="2798" y="468"/>
                  <a:ext cx="70" cy="0"/>
                </a:xfrm>
                <a:prstGeom prst="line">
                  <a:avLst/>
                </a:prstGeom>
                <a:noFill/>
                <a:ln w="9525">
                  <a:solidFill>
                    <a:schemeClr val="hlink"/>
                  </a:solidFill>
                  <a:round/>
                  <a:headEnd/>
                  <a:tailEnd/>
                </a:ln>
                <a:extLst>
                  <a:ext uri="{909E8E84-426E-40dd-AFC4-6F175D3DCCD1}">
                    <a14:hiddenFill xmlns:a14="http://schemas.microsoft.com/office/drawing/2010/main" xmlns="">
                      <a:noFill/>
                    </a14:hiddenFill>
                  </a:ext>
                </a:extLst>
              </p:spPr>
              <p:txBody>
                <a:bodyPr wrap="none" anchor="ctr"/>
                <a:lstStyle/>
                <a:p>
                  <a:endParaRPr lang="en-US" sz="5973" dirty="0"/>
                </a:p>
              </p:txBody>
            </p:sp>
            <p:sp>
              <p:nvSpPr>
                <p:cNvPr id="1041" name="Line 135"/>
                <p:cNvSpPr>
                  <a:spLocks noChangeShapeType="1"/>
                </p:cNvSpPr>
                <p:nvPr/>
              </p:nvSpPr>
              <p:spPr bwMode="ltGray">
                <a:xfrm>
                  <a:off x="2904" y="486"/>
                  <a:ext cx="0" cy="28"/>
                </a:xfrm>
                <a:prstGeom prst="line">
                  <a:avLst/>
                </a:prstGeom>
                <a:noFill/>
                <a:ln w="9525">
                  <a:solidFill>
                    <a:schemeClr val="hlink"/>
                  </a:solidFill>
                  <a:round/>
                  <a:headEnd/>
                  <a:tailEnd/>
                </a:ln>
                <a:extLst>
                  <a:ext uri="{909E8E84-426E-40dd-AFC4-6F175D3DCCD1}">
                    <a14:hiddenFill xmlns:a14="http://schemas.microsoft.com/office/drawing/2010/main" xmlns="">
                      <a:noFill/>
                    </a14:hiddenFill>
                  </a:ext>
                </a:extLst>
              </p:spPr>
              <p:txBody>
                <a:bodyPr wrap="none" anchor="ctr"/>
                <a:lstStyle/>
                <a:p>
                  <a:endParaRPr lang="en-US" sz="5973" dirty="0"/>
                </a:p>
              </p:txBody>
            </p:sp>
            <p:sp>
              <p:nvSpPr>
                <p:cNvPr id="1042" name="Line 136"/>
                <p:cNvSpPr>
                  <a:spLocks noChangeShapeType="1"/>
                </p:cNvSpPr>
                <p:nvPr/>
              </p:nvSpPr>
              <p:spPr bwMode="ltGray">
                <a:xfrm>
                  <a:off x="3132" y="586"/>
                  <a:ext cx="0" cy="79"/>
                </a:xfrm>
                <a:prstGeom prst="line">
                  <a:avLst/>
                </a:prstGeom>
                <a:noFill/>
                <a:ln w="9525">
                  <a:solidFill>
                    <a:schemeClr val="hlink"/>
                  </a:solidFill>
                  <a:round/>
                  <a:headEnd/>
                  <a:tailEnd/>
                </a:ln>
                <a:extLst>
                  <a:ext uri="{909E8E84-426E-40dd-AFC4-6F175D3DCCD1}">
                    <a14:hiddenFill xmlns:a14="http://schemas.microsoft.com/office/drawing/2010/main" xmlns="">
                      <a:noFill/>
                    </a14:hiddenFill>
                  </a:ext>
                </a:extLst>
              </p:spPr>
              <p:txBody>
                <a:bodyPr wrap="none" anchor="ctr"/>
                <a:lstStyle/>
                <a:p>
                  <a:endParaRPr lang="en-US" sz="5973" dirty="0"/>
                </a:p>
              </p:txBody>
            </p:sp>
            <p:sp>
              <p:nvSpPr>
                <p:cNvPr id="1043" name="Line 137"/>
                <p:cNvSpPr>
                  <a:spLocks noChangeShapeType="1"/>
                </p:cNvSpPr>
                <p:nvPr/>
              </p:nvSpPr>
              <p:spPr bwMode="ltGray">
                <a:xfrm>
                  <a:off x="3816" y="358"/>
                  <a:ext cx="0" cy="180"/>
                </a:xfrm>
                <a:prstGeom prst="line">
                  <a:avLst/>
                </a:prstGeom>
                <a:noFill/>
                <a:ln w="9525">
                  <a:solidFill>
                    <a:schemeClr val="hlink"/>
                  </a:solidFill>
                  <a:round/>
                  <a:headEnd/>
                  <a:tailEnd/>
                </a:ln>
                <a:extLst>
                  <a:ext uri="{909E8E84-426E-40dd-AFC4-6F175D3DCCD1}">
                    <a14:hiddenFill xmlns:a14="http://schemas.microsoft.com/office/drawing/2010/main" xmlns="">
                      <a:noFill/>
                    </a14:hiddenFill>
                  </a:ext>
                </a:extLst>
              </p:spPr>
              <p:txBody>
                <a:bodyPr wrap="none" anchor="ctr"/>
                <a:lstStyle/>
                <a:p>
                  <a:endParaRPr lang="en-US" sz="5973" dirty="0"/>
                </a:p>
              </p:txBody>
            </p:sp>
            <p:sp>
              <p:nvSpPr>
                <p:cNvPr id="1044" name="Line 138"/>
                <p:cNvSpPr>
                  <a:spLocks noChangeShapeType="1"/>
                </p:cNvSpPr>
                <p:nvPr/>
              </p:nvSpPr>
              <p:spPr bwMode="ltGray">
                <a:xfrm>
                  <a:off x="3722" y="468"/>
                  <a:ext cx="348" cy="0"/>
                </a:xfrm>
                <a:prstGeom prst="line">
                  <a:avLst/>
                </a:prstGeom>
                <a:noFill/>
                <a:ln w="9525">
                  <a:solidFill>
                    <a:schemeClr val="hlink"/>
                  </a:solidFill>
                  <a:round/>
                  <a:headEnd/>
                  <a:tailEnd/>
                </a:ln>
                <a:extLst>
                  <a:ext uri="{909E8E84-426E-40dd-AFC4-6F175D3DCCD1}">
                    <a14:hiddenFill xmlns:a14="http://schemas.microsoft.com/office/drawing/2010/main" xmlns="">
                      <a:noFill/>
                    </a14:hiddenFill>
                  </a:ext>
                </a:extLst>
              </p:spPr>
              <p:txBody>
                <a:bodyPr wrap="none" anchor="ctr"/>
                <a:lstStyle/>
                <a:p>
                  <a:endParaRPr lang="en-US" sz="5973" dirty="0"/>
                </a:p>
              </p:txBody>
            </p:sp>
            <p:sp>
              <p:nvSpPr>
                <p:cNvPr id="1045" name="Line 139"/>
                <p:cNvSpPr>
                  <a:spLocks noChangeShapeType="1"/>
                </p:cNvSpPr>
                <p:nvPr/>
              </p:nvSpPr>
              <p:spPr bwMode="ltGray">
                <a:xfrm>
                  <a:off x="4044" y="372"/>
                  <a:ext cx="0" cy="294"/>
                </a:xfrm>
                <a:prstGeom prst="line">
                  <a:avLst/>
                </a:prstGeom>
                <a:noFill/>
                <a:ln w="9525">
                  <a:solidFill>
                    <a:schemeClr val="hlink"/>
                  </a:solidFill>
                  <a:round/>
                  <a:headEnd/>
                  <a:tailEnd/>
                </a:ln>
                <a:extLst>
                  <a:ext uri="{909E8E84-426E-40dd-AFC4-6F175D3DCCD1}">
                    <a14:hiddenFill xmlns:a14="http://schemas.microsoft.com/office/drawing/2010/main" xmlns="">
                      <a:noFill/>
                    </a14:hiddenFill>
                  </a:ext>
                </a:extLst>
              </p:spPr>
              <p:txBody>
                <a:bodyPr wrap="none" anchor="ctr"/>
                <a:lstStyle/>
                <a:p>
                  <a:endParaRPr lang="en-US" sz="5973" dirty="0"/>
                </a:p>
              </p:txBody>
            </p:sp>
            <p:sp>
              <p:nvSpPr>
                <p:cNvPr id="1046" name="Line 140"/>
                <p:cNvSpPr>
                  <a:spLocks noChangeShapeType="1"/>
                </p:cNvSpPr>
                <p:nvPr/>
              </p:nvSpPr>
              <p:spPr bwMode="ltGray">
                <a:xfrm flipV="1">
                  <a:off x="4046" y="248"/>
                  <a:ext cx="0" cy="50"/>
                </a:xfrm>
                <a:prstGeom prst="line">
                  <a:avLst/>
                </a:prstGeom>
                <a:noFill/>
                <a:ln w="9525">
                  <a:solidFill>
                    <a:schemeClr val="hlink"/>
                  </a:solidFill>
                  <a:round/>
                  <a:headEnd/>
                  <a:tailEnd/>
                </a:ln>
                <a:extLst>
                  <a:ext uri="{909E8E84-426E-40dd-AFC4-6F175D3DCCD1}">
                    <a14:hiddenFill xmlns:a14="http://schemas.microsoft.com/office/drawing/2010/main" xmlns="">
                      <a:noFill/>
                    </a14:hiddenFill>
                  </a:ext>
                </a:extLst>
              </p:spPr>
              <p:txBody>
                <a:bodyPr wrap="none" anchor="ctr"/>
                <a:lstStyle/>
                <a:p>
                  <a:endParaRPr lang="en-US" sz="5973" dirty="0"/>
                </a:p>
              </p:txBody>
            </p:sp>
            <p:sp>
              <p:nvSpPr>
                <p:cNvPr id="1047" name="Line 141"/>
                <p:cNvSpPr>
                  <a:spLocks noChangeShapeType="1"/>
                </p:cNvSpPr>
                <p:nvPr/>
              </p:nvSpPr>
              <p:spPr bwMode="ltGray">
                <a:xfrm flipV="1">
                  <a:off x="4272" y="246"/>
                  <a:ext cx="0" cy="182"/>
                </a:xfrm>
                <a:prstGeom prst="line">
                  <a:avLst/>
                </a:prstGeom>
                <a:noFill/>
                <a:ln w="9525">
                  <a:solidFill>
                    <a:schemeClr val="hlink"/>
                  </a:solidFill>
                  <a:round/>
                  <a:headEnd/>
                  <a:tailEnd/>
                </a:ln>
                <a:extLst>
                  <a:ext uri="{909E8E84-426E-40dd-AFC4-6F175D3DCCD1}">
                    <a14:hiddenFill xmlns:a14="http://schemas.microsoft.com/office/drawing/2010/main" xmlns="">
                      <a:noFill/>
                    </a14:hiddenFill>
                  </a:ext>
                </a:extLst>
              </p:spPr>
              <p:txBody>
                <a:bodyPr wrap="none" anchor="ctr"/>
                <a:lstStyle/>
                <a:p>
                  <a:endParaRPr lang="en-US" sz="5973" dirty="0"/>
                </a:p>
              </p:txBody>
            </p:sp>
            <p:sp>
              <p:nvSpPr>
                <p:cNvPr id="1048" name="Line 142"/>
                <p:cNvSpPr>
                  <a:spLocks noChangeShapeType="1"/>
                </p:cNvSpPr>
                <p:nvPr/>
              </p:nvSpPr>
              <p:spPr bwMode="ltGray">
                <a:xfrm flipH="1">
                  <a:off x="4422" y="468"/>
                  <a:ext cx="78" cy="0"/>
                </a:xfrm>
                <a:prstGeom prst="line">
                  <a:avLst/>
                </a:prstGeom>
                <a:noFill/>
                <a:ln w="9525">
                  <a:solidFill>
                    <a:schemeClr val="hlink"/>
                  </a:solidFill>
                  <a:round/>
                  <a:headEnd/>
                  <a:tailEnd/>
                </a:ln>
                <a:extLst>
                  <a:ext uri="{909E8E84-426E-40dd-AFC4-6F175D3DCCD1}">
                    <a14:hiddenFill xmlns:a14="http://schemas.microsoft.com/office/drawing/2010/main" xmlns="">
                      <a:noFill/>
                    </a14:hiddenFill>
                  </a:ext>
                </a:extLst>
              </p:spPr>
              <p:txBody>
                <a:bodyPr wrap="none" anchor="ctr"/>
                <a:lstStyle/>
                <a:p>
                  <a:endParaRPr lang="en-US" sz="5973" dirty="0"/>
                </a:p>
              </p:txBody>
            </p:sp>
            <p:sp>
              <p:nvSpPr>
                <p:cNvPr id="1049" name="Line 143"/>
                <p:cNvSpPr>
                  <a:spLocks noChangeShapeType="1"/>
                </p:cNvSpPr>
                <p:nvPr/>
              </p:nvSpPr>
              <p:spPr bwMode="ltGray">
                <a:xfrm flipH="1">
                  <a:off x="4290" y="468"/>
                  <a:ext cx="62" cy="0"/>
                </a:xfrm>
                <a:prstGeom prst="line">
                  <a:avLst/>
                </a:prstGeom>
                <a:noFill/>
                <a:ln w="9525">
                  <a:solidFill>
                    <a:schemeClr val="hlink"/>
                  </a:solidFill>
                  <a:round/>
                  <a:headEnd/>
                  <a:tailEnd/>
                </a:ln>
                <a:extLst>
                  <a:ext uri="{909E8E84-426E-40dd-AFC4-6F175D3DCCD1}">
                    <a14:hiddenFill xmlns:a14="http://schemas.microsoft.com/office/drawing/2010/main" xmlns="">
                      <a:noFill/>
                    </a14:hiddenFill>
                  </a:ext>
                </a:extLst>
              </p:spPr>
              <p:txBody>
                <a:bodyPr wrap="none" anchor="ctr"/>
                <a:lstStyle/>
                <a:p>
                  <a:endParaRPr lang="en-US" sz="5973" dirty="0"/>
                </a:p>
              </p:txBody>
            </p:sp>
            <p:sp>
              <p:nvSpPr>
                <p:cNvPr id="1050" name="Line 144"/>
                <p:cNvSpPr>
                  <a:spLocks noChangeShapeType="1"/>
                </p:cNvSpPr>
                <p:nvPr/>
              </p:nvSpPr>
              <p:spPr bwMode="ltGray">
                <a:xfrm flipV="1">
                  <a:off x="4500" y="246"/>
                  <a:ext cx="0" cy="270"/>
                </a:xfrm>
                <a:prstGeom prst="line">
                  <a:avLst/>
                </a:prstGeom>
                <a:noFill/>
                <a:ln w="9525">
                  <a:solidFill>
                    <a:schemeClr val="hlink"/>
                  </a:solidFill>
                  <a:round/>
                  <a:headEnd/>
                  <a:tailEnd/>
                </a:ln>
                <a:extLst>
                  <a:ext uri="{909E8E84-426E-40dd-AFC4-6F175D3DCCD1}">
                    <a14:hiddenFill xmlns:a14="http://schemas.microsoft.com/office/drawing/2010/main" xmlns="">
                      <a:noFill/>
                    </a14:hiddenFill>
                  </a:ext>
                </a:extLst>
              </p:spPr>
              <p:txBody>
                <a:bodyPr wrap="none" anchor="ctr"/>
                <a:lstStyle/>
                <a:p>
                  <a:endParaRPr lang="en-US" sz="5973" dirty="0"/>
                </a:p>
              </p:txBody>
            </p:sp>
            <p:sp>
              <p:nvSpPr>
                <p:cNvPr id="1051" name="Line 145"/>
                <p:cNvSpPr>
                  <a:spLocks noChangeShapeType="1"/>
                </p:cNvSpPr>
                <p:nvPr/>
              </p:nvSpPr>
              <p:spPr bwMode="ltGray">
                <a:xfrm>
                  <a:off x="4728" y="606"/>
                  <a:ext cx="0" cy="34"/>
                </a:xfrm>
                <a:prstGeom prst="line">
                  <a:avLst/>
                </a:prstGeom>
                <a:noFill/>
                <a:ln w="9525">
                  <a:solidFill>
                    <a:schemeClr val="hlink"/>
                  </a:solidFill>
                  <a:round/>
                  <a:headEnd/>
                  <a:tailEnd/>
                </a:ln>
                <a:extLst>
                  <a:ext uri="{909E8E84-426E-40dd-AFC4-6F175D3DCCD1}">
                    <a14:hiddenFill xmlns:a14="http://schemas.microsoft.com/office/drawing/2010/main" xmlns="">
                      <a:noFill/>
                    </a14:hiddenFill>
                  </a:ext>
                </a:extLst>
              </p:spPr>
              <p:txBody>
                <a:bodyPr wrap="none" anchor="ctr"/>
                <a:lstStyle/>
                <a:p>
                  <a:endParaRPr lang="en-US" sz="5973" dirty="0"/>
                </a:p>
              </p:txBody>
            </p:sp>
            <p:sp>
              <p:nvSpPr>
                <p:cNvPr id="1052" name="Line 146"/>
                <p:cNvSpPr>
                  <a:spLocks noChangeShapeType="1"/>
                </p:cNvSpPr>
                <p:nvPr/>
              </p:nvSpPr>
              <p:spPr bwMode="ltGray">
                <a:xfrm>
                  <a:off x="1992" y="250"/>
                  <a:ext cx="0" cy="62"/>
                </a:xfrm>
                <a:prstGeom prst="line">
                  <a:avLst/>
                </a:prstGeom>
                <a:noFill/>
                <a:ln w="9525">
                  <a:solidFill>
                    <a:schemeClr val="hlink"/>
                  </a:solidFill>
                  <a:round/>
                  <a:headEnd/>
                  <a:tailEnd/>
                </a:ln>
                <a:extLst>
                  <a:ext uri="{909E8E84-426E-40dd-AFC4-6F175D3DCCD1}">
                    <a14:hiddenFill xmlns:a14="http://schemas.microsoft.com/office/drawing/2010/main" xmlns="">
                      <a:noFill/>
                    </a14:hiddenFill>
                  </a:ext>
                </a:extLst>
              </p:spPr>
              <p:txBody>
                <a:bodyPr wrap="none" anchor="ctr"/>
                <a:lstStyle/>
                <a:p>
                  <a:endParaRPr lang="en-US" sz="5973" dirty="0"/>
                </a:p>
              </p:txBody>
            </p:sp>
            <p:sp>
              <p:nvSpPr>
                <p:cNvPr id="1053" name="Line 147"/>
                <p:cNvSpPr>
                  <a:spLocks noChangeShapeType="1"/>
                </p:cNvSpPr>
                <p:nvPr/>
              </p:nvSpPr>
              <p:spPr bwMode="ltGray">
                <a:xfrm>
                  <a:off x="1764" y="247"/>
                  <a:ext cx="0" cy="337"/>
                </a:xfrm>
                <a:prstGeom prst="line">
                  <a:avLst/>
                </a:prstGeom>
                <a:noFill/>
                <a:ln w="9525">
                  <a:solidFill>
                    <a:schemeClr val="hlink"/>
                  </a:solidFill>
                  <a:round/>
                  <a:headEnd/>
                  <a:tailEnd/>
                </a:ln>
                <a:extLst>
                  <a:ext uri="{909E8E84-426E-40dd-AFC4-6F175D3DCCD1}">
                    <a14:hiddenFill xmlns:a14="http://schemas.microsoft.com/office/drawing/2010/main" xmlns="">
                      <a:noFill/>
                    </a14:hiddenFill>
                  </a:ext>
                </a:extLst>
              </p:spPr>
              <p:txBody>
                <a:bodyPr wrap="none" anchor="ctr"/>
                <a:lstStyle/>
                <a:p>
                  <a:endParaRPr lang="en-US" sz="5973" dirty="0"/>
                </a:p>
              </p:txBody>
            </p:sp>
            <p:sp>
              <p:nvSpPr>
                <p:cNvPr id="1054" name="Line 148"/>
                <p:cNvSpPr>
                  <a:spLocks noChangeShapeType="1"/>
                </p:cNvSpPr>
                <p:nvPr/>
              </p:nvSpPr>
              <p:spPr bwMode="ltGray">
                <a:xfrm flipH="1">
                  <a:off x="1738" y="468"/>
                  <a:ext cx="68" cy="0"/>
                </a:xfrm>
                <a:prstGeom prst="line">
                  <a:avLst/>
                </a:prstGeom>
                <a:noFill/>
                <a:ln w="9525">
                  <a:solidFill>
                    <a:schemeClr val="hlink"/>
                  </a:solidFill>
                  <a:round/>
                  <a:headEnd/>
                  <a:tailEnd/>
                </a:ln>
                <a:extLst>
                  <a:ext uri="{909E8E84-426E-40dd-AFC4-6F175D3DCCD1}">
                    <a14:hiddenFill xmlns:a14="http://schemas.microsoft.com/office/drawing/2010/main" xmlns="">
                      <a:noFill/>
                    </a14:hiddenFill>
                  </a:ext>
                </a:extLst>
              </p:spPr>
              <p:txBody>
                <a:bodyPr wrap="none" anchor="ctr"/>
                <a:lstStyle/>
                <a:p>
                  <a:endParaRPr lang="en-US" sz="5973" dirty="0"/>
                </a:p>
              </p:txBody>
            </p:sp>
            <p:sp>
              <p:nvSpPr>
                <p:cNvPr id="1055" name="Line 149"/>
                <p:cNvSpPr>
                  <a:spLocks noChangeShapeType="1"/>
                </p:cNvSpPr>
                <p:nvPr/>
              </p:nvSpPr>
              <p:spPr bwMode="ltGray">
                <a:xfrm>
                  <a:off x="1604" y="468"/>
                  <a:ext cx="60" cy="0"/>
                </a:xfrm>
                <a:prstGeom prst="line">
                  <a:avLst/>
                </a:prstGeom>
                <a:noFill/>
                <a:ln w="9525">
                  <a:solidFill>
                    <a:schemeClr val="hlink"/>
                  </a:solidFill>
                  <a:round/>
                  <a:headEnd/>
                  <a:tailEnd/>
                </a:ln>
                <a:extLst>
                  <a:ext uri="{909E8E84-426E-40dd-AFC4-6F175D3DCCD1}">
                    <a14:hiddenFill xmlns:a14="http://schemas.microsoft.com/office/drawing/2010/main" xmlns="">
                      <a:noFill/>
                    </a14:hiddenFill>
                  </a:ext>
                </a:extLst>
              </p:spPr>
              <p:txBody>
                <a:bodyPr wrap="none" anchor="ctr"/>
                <a:lstStyle/>
                <a:p>
                  <a:endParaRPr lang="en-US" sz="5973" dirty="0"/>
                </a:p>
              </p:txBody>
            </p:sp>
            <p:sp>
              <p:nvSpPr>
                <p:cNvPr id="1056" name="Line 150"/>
                <p:cNvSpPr>
                  <a:spLocks noChangeShapeType="1"/>
                </p:cNvSpPr>
                <p:nvPr/>
              </p:nvSpPr>
              <p:spPr bwMode="ltGray">
                <a:xfrm flipH="1">
                  <a:off x="1404" y="468"/>
                  <a:ext cx="82" cy="0"/>
                </a:xfrm>
                <a:prstGeom prst="line">
                  <a:avLst/>
                </a:prstGeom>
                <a:noFill/>
                <a:ln w="9525">
                  <a:solidFill>
                    <a:schemeClr val="hlink"/>
                  </a:solidFill>
                  <a:round/>
                  <a:headEnd/>
                  <a:tailEnd/>
                </a:ln>
                <a:extLst>
                  <a:ext uri="{909E8E84-426E-40dd-AFC4-6F175D3DCCD1}">
                    <a14:hiddenFill xmlns:a14="http://schemas.microsoft.com/office/drawing/2010/main" xmlns="">
                      <a:noFill/>
                    </a14:hiddenFill>
                  </a:ext>
                </a:extLst>
              </p:spPr>
              <p:txBody>
                <a:bodyPr wrap="none" anchor="ctr"/>
                <a:lstStyle/>
                <a:p>
                  <a:endParaRPr lang="en-US" sz="5973" dirty="0"/>
                </a:p>
              </p:txBody>
            </p:sp>
            <p:sp>
              <p:nvSpPr>
                <p:cNvPr id="1057" name="Line 151"/>
                <p:cNvSpPr>
                  <a:spLocks noChangeShapeType="1"/>
                </p:cNvSpPr>
                <p:nvPr/>
              </p:nvSpPr>
              <p:spPr bwMode="ltGray">
                <a:xfrm>
                  <a:off x="1034" y="468"/>
                  <a:ext cx="348" cy="0"/>
                </a:xfrm>
                <a:prstGeom prst="line">
                  <a:avLst/>
                </a:prstGeom>
                <a:noFill/>
                <a:ln w="9525">
                  <a:solidFill>
                    <a:schemeClr val="hlink"/>
                  </a:solidFill>
                  <a:round/>
                  <a:headEnd/>
                  <a:tailEnd/>
                </a:ln>
                <a:extLst>
                  <a:ext uri="{909E8E84-426E-40dd-AFC4-6F175D3DCCD1}">
                    <a14:hiddenFill xmlns:a14="http://schemas.microsoft.com/office/drawing/2010/main" xmlns="">
                      <a:noFill/>
                    </a14:hiddenFill>
                  </a:ext>
                </a:extLst>
              </p:spPr>
              <p:txBody>
                <a:bodyPr wrap="none" anchor="ctr"/>
                <a:lstStyle/>
                <a:p>
                  <a:endParaRPr lang="en-US" sz="5973" dirty="0"/>
                </a:p>
              </p:txBody>
            </p:sp>
            <p:sp>
              <p:nvSpPr>
                <p:cNvPr id="1058" name="Line 152"/>
                <p:cNvSpPr>
                  <a:spLocks noChangeShapeType="1"/>
                </p:cNvSpPr>
                <p:nvPr/>
              </p:nvSpPr>
              <p:spPr bwMode="ltGray">
                <a:xfrm>
                  <a:off x="1306" y="370"/>
                  <a:ext cx="0" cy="298"/>
                </a:xfrm>
                <a:prstGeom prst="line">
                  <a:avLst/>
                </a:prstGeom>
                <a:noFill/>
                <a:ln w="9525">
                  <a:solidFill>
                    <a:schemeClr val="hlink"/>
                  </a:solidFill>
                  <a:round/>
                  <a:headEnd/>
                  <a:tailEnd/>
                </a:ln>
                <a:extLst>
                  <a:ext uri="{909E8E84-426E-40dd-AFC4-6F175D3DCCD1}">
                    <a14:hiddenFill xmlns:a14="http://schemas.microsoft.com/office/drawing/2010/main" xmlns="">
                      <a:noFill/>
                    </a14:hiddenFill>
                  </a:ext>
                </a:extLst>
              </p:spPr>
              <p:txBody>
                <a:bodyPr wrap="none" anchor="ctr"/>
                <a:lstStyle/>
                <a:p>
                  <a:endParaRPr lang="en-US" sz="5973" dirty="0"/>
                </a:p>
              </p:txBody>
            </p:sp>
            <p:sp>
              <p:nvSpPr>
                <p:cNvPr id="1059" name="Line 153"/>
                <p:cNvSpPr>
                  <a:spLocks noChangeShapeType="1"/>
                </p:cNvSpPr>
                <p:nvPr/>
              </p:nvSpPr>
              <p:spPr bwMode="ltGray">
                <a:xfrm>
                  <a:off x="1080" y="388"/>
                  <a:ext cx="0" cy="156"/>
                </a:xfrm>
                <a:prstGeom prst="line">
                  <a:avLst/>
                </a:prstGeom>
                <a:noFill/>
                <a:ln w="9525">
                  <a:solidFill>
                    <a:schemeClr val="hlink"/>
                  </a:solidFill>
                  <a:round/>
                  <a:headEnd/>
                  <a:tailEnd/>
                </a:ln>
                <a:extLst>
                  <a:ext uri="{909E8E84-426E-40dd-AFC4-6F175D3DCCD1}">
                    <a14:hiddenFill xmlns:a14="http://schemas.microsoft.com/office/drawing/2010/main" xmlns="">
                      <a:noFill/>
                    </a14:hiddenFill>
                  </a:ext>
                </a:extLst>
              </p:spPr>
              <p:txBody>
                <a:bodyPr wrap="none" anchor="ctr"/>
                <a:lstStyle/>
                <a:p>
                  <a:endParaRPr lang="en-US" sz="5973" dirty="0"/>
                </a:p>
              </p:txBody>
            </p:sp>
            <p:sp>
              <p:nvSpPr>
                <p:cNvPr id="1060" name="Line 154"/>
                <p:cNvSpPr>
                  <a:spLocks noChangeShapeType="1"/>
                </p:cNvSpPr>
                <p:nvPr/>
              </p:nvSpPr>
              <p:spPr bwMode="ltGray">
                <a:xfrm flipH="1" flipV="1">
                  <a:off x="1308" y="245"/>
                  <a:ext cx="0" cy="27"/>
                </a:xfrm>
                <a:prstGeom prst="line">
                  <a:avLst/>
                </a:prstGeom>
                <a:noFill/>
                <a:ln w="9525">
                  <a:solidFill>
                    <a:schemeClr val="hlink"/>
                  </a:solidFill>
                  <a:round/>
                  <a:headEnd/>
                  <a:tailEnd/>
                </a:ln>
                <a:extLst>
                  <a:ext uri="{909E8E84-426E-40dd-AFC4-6F175D3DCCD1}">
                    <a14:hiddenFill xmlns:a14="http://schemas.microsoft.com/office/drawing/2010/main" xmlns="">
                      <a:noFill/>
                    </a14:hiddenFill>
                  </a:ext>
                </a:extLst>
              </p:spPr>
              <p:txBody>
                <a:bodyPr wrap="none" anchor="ctr"/>
                <a:lstStyle/>
                <a:p>
                  <a:endParaRPr lang="en-US" sz="5973" dirty="0"/>
                </a:p>
              </p:txBody>
            </p:sp>
            <p:sp>
              <p:nvSpPr>
                <p:cNvPr id="1061" name="Line 155"/>
                <p:cNvSpPr>
                  <a:spLocks noChangeShapeType="1"/>
                </p:cNvSpPr>
                <p:nvPr/>
              </p:nvSpPr>
              <p:spPr bwMode="ltGray">
                <a:xfrm>
                  <a:off x="1536" y="316"/>
                  <a:ext cx="0" cy="96"/>
                </a:xfrm>
                <a:prstGeom prst="line">
                  <a:avLst/>
                </a:prstGeom>
                <a:noFill/>
                <a:ln w="9525">
                  <a:solidFill>
                    <a:schemeClr val="hlink"/>
                  </a:solidFill>
                  <a:round/>
                  <a:headEnd/>
                  <a:tailEnd/>
                </a:ln>
                <a:extLst>
                  <a:ext uri="{909E8E84-426E-40dd-AFC4-6F175D3DCCD1}">
                    <a14:hiddenFill xmlns:a14="http://schemas.microsoft.com/office/drawing/2010/main" xmlns="">
                      <a:noFill/>
                    </a14:hiddenFill>
                  </a:ext>
                </a:extLst>
              </p:spPr>
              <p:txBody>
                <a:bodyPr wrap="none" anchor="ctr"/>
                <a:lstStyle/>
                <a:p>
                  <a:endParaRPr lang="en-US" sz="5973" dirty="0"/>
                </a:p>
              </p:txBody>
            </p:sp>
            <p:sp>
              <p:nvSpPr>
                <p:cNvPr id="1062" name="Line 156"/>
                <p:cNvSpPr>
                  <a:spLocks noChangeShapeType="1"/>
                </p:cNvSpPr>
                <p:nvPr/>
              </p:nvSpPr>
              <p:spPr bwMode="ltGray">
                <a:xfrm flipV="1">
                  <a:off x="1536" y="247"/>
                  <a:ext cx="0" cy="22"/>
                </a:xfrm>
                <a:prstGeom prst="line">
                  <a:avLst/>
                </a:prstGeom>
                <a:noFill/>
                <a:ln w="9525">
                  <a:solidFill>
                    <a:schemeClr val="hlink"/>
                  </a:solidFill>
                  <a:round/>
                  <a:headEnd/>
                  <a:tailEnd/>
                </a:ln>
                <a:extLst>
                  <a:ext uri="{909E8E84-426E-40dd-AFC4-6F175D3DCCD1}">
                    <a14:hiddenFill xmlns:a14="http://schemas.microsoft.com/office/drawing/2010/main" xmlns="">
                      <a:noFill/>
                    </a14:hiddenFill>
                  </a:ext>
                </a:extLst>
              </p:spPr>
              <p:txBody>
                <a:bodyPr wrap="none" anchor="ctr"/>
                <a:lstStyle/>
                <a:p>
                  <a:endParaRPr lang="en-US" sz="5973" dirty="0"/>
                </a:p>
              </p:txBody>
            </p:sp>
            <p:sp>
              <p:nvSpPr>
                <p:cNvPr id="1063" name="Line 157"/>
                <p:cNvSpPr>
                  <a:spLocks noChangeShapeType="1"/>
                </p:cNvSpPr>
                <p:nvPr/>
              </p:nvSpPr>
              <p:spPr bwMode="ltGray">
                <a:xfrm>
                  <a:off x="4095" y="467"/>
                  <a:ext cx="80" cy="0"/>
                </a:xfrm>
                <a:prstGeom prst="line">
                  <a:avLst/>
                </a:prstGeom>
                <a:noFill/>
                <a:ln w="9525">
                  <a:solidFill>
                    <a:schemeClr val="hlink"/>
                  </a:solidFill>
                  <a:round/>
                  <a:headEnd/>
                  <a:tailEnd/>
                </a:ln>
                <a:extLst>
                  <a:ext uri="{909E8E84-426E-40dd-AFC4-6F175D3DCCD1}">
                    <a14:hiddenFill xmlns:a14="http://schemas.microsoft.com/office/drawing/2010/main" xmlns="">
                      <a:noFill/>
                    </a14:hiddenFill>
                  </a:ext>
                </a:extLst>
              </p:spPr>
              <p:txBody>
                <a:bodyPr wrap="none" anchor="ctr"/>
                <a:lstStyle/>
                <a:p>
                  <a:endParaRPr lang="en-US" sz="5973" dirty="0"/>
                </a:p>
              </p:txBody>
            </p:sp>
          </p:grpSp>
        </p:grpSp>
        <p:pic>
          <p:nvPicPr>
            <p:cNvPr id="1034" name="Picture 161" descr="earth"/>
            <p:cNvPicPr>
              <a:picLocks noChangeAspect="1" noChangeArrowheads="1"/>
            </p:cNvPicPr>
            <p:nvPr userDrawn="1"/>
          </p:nvPicPr>
          <p:blipFill>
            <a:blip r:embed="rId14">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165" y="55"/>
              <a:ext cx="562" cy="52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22693" name="Text Box 165"/>
          <p:cNvSpPr txBox="1">
            <a:spLocks noChangeArrowheads="1"/>
          </p:cNvSpPr>
          <p:nvPr/>
        </p:nvSpPr>
        <p:spPr bwMode="auto">
          <a:xfrm>
            <a:off x="758613" y="8344748"/>
            <a:ext cx="866987" cy="486287"/>
          </a:xfrm>
          <a:prstGeom prst="rect">
            <a:avLst/>
          </a:prstGeom>
          <a:noFill/>
          <a:ln w="9525">
            <a:noFill/>
            <a:miter lim="800000"/>
            <a:headEnd/>
            <a:tailEnd/>
          </a:ln>
          <a:effec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50000"/>
              </a:spcBef>
              <a:defRPr/>
            </a:pPr>
            <a:r>
              <a:rPr lang="en-US" sz="2560" b="1" dirty="0">
                <a:solidFill>
                  <a:srgbClr val="FF3300"/>
                </a:solidFill>
                <a:latin typeface="Arial" charset="0"/>
              </a:rPr>
              <a:t>SN</a:t>
            </a:r>
          </a:p>
        </p:txBody>
      </p:sp>
    </p:spTree>
    <p:extLst>
      <p:ext uri="{BB962C8B-B14F-4D97-AF65-F5344CB8AC3E}">
        <p14:creationId xmlns:p14="http://schemas.microsoft.com/office/powerpoint/2010/main" val="3330146885"/>
      </p:ext>
    </p:extLst>
  </p:cSld>
  <p:clrMap bg1="dk2" tx1="lt1" bg2="dk1" tx2="lt2" accent1="accent1" accent2="accent2" accent3="accent3" accent4="accent4" accent5="accent5" accent6="accent6" hlink="hlink" folHlink="folHlink"/>
  <p:sldLayoutIdLst>
    <p:sldLayoutId id="2147483762" r:id="rId1"/>
    <p:sldLayoutId id="2147483763" r:id="rId2"/>
    <p:sldLayoutId id="2147483764" r:id="rId3"/>
    <p:sldLayoutId id="2147483765" r:id="rId4"/>
    <p:sldLayoutId id="2147483766" r:id="rId5"/>
    <p:sldLayoutId id="2147483767" r:id="rId6"/>
    <p:sldLayoutId id="2147483768" r:id="rId7"/>
    <p:sldLayoutId id="2147483769" r:id="rId8"/>
    <p:sldLayoutId id="2147483770" r:id="rId9"/>
    <p:sldLayoutId id="2147483771" r:id="rId10"/>
    <p:sldLayoutId id="2147483772" r:id="rId11"/>
    <p:sldLayoutId id="2147483773" r:id="rId12"/>
  </p:sldLayoutIdLst>
  <p:txStyles>
    <p:titleStyle>
      <a:lvl1pPr algn="l" rtl="0" eaLnBrk="1" fontAlgn="base" hangingPunct="1">
        <a:spcBef>
          <a:spcPct val="0"/>
        </a:spcBef>
        <a:spcAft>
          <a:spcPct val="0"/>
        </a:spcAft>
        <a:defRPr sz="6258" i="1">
          <a:solidFill>
            <a:schemeClr val="tx2"/>
          </a:solidFill>
          <a:latin typeface="+mj-lt"/>
          <a:ea typeface="ＭＳ Ｐゴシック" charset="0"/>
          <a:cs typeface="ＭＳ Ｐゴシック" charset="0"/>
        </a:defRPr>
      </a:lvl1pPr>
      <a:lvl2pPr algn="l" rtl="0" eaLnBrk="1" fontAlgn="base" hangingPunct="1">
        <a:spcBef>
          <a:spcPct val="0"/>
        </a:spcBef>
        <a:spcAft>
          <a:spcPct val="0"/>
        </a:spcAft>
        <a:defRPr sz="6258" i="1">
          <a:solidFill>
            <a:schemeClr val="tx2"/>
          </a:solidFill>
          <a:latin typeface="Times New Roman" pitchFamily="18" charset="0"/>
          <a:ea typeface="ＭＳ Ｐゴシック" charset="0"/>
          <a:cs typeface="ＭＳ Ｐゴシック" charset="0"/>
        </a:defRPr>
      </a:lvl2pPr>
      <a:lvl3pPr algn="l" rtl="0" eaLnBrk="1" fontAlgn="base" hangingPunct="1">
        <a:spcBef>
          <a:spcPct val="0"/>
        </a:spcBef>
        <a:spcAft>
          <a:spcPct val="0"/>
        </a:spcAft>
        <a:defRPr sz="6258" i="1">
          <a:solidFill>
            <a:schemeClr val="tx2"/>
          </a:solidFill>
          <a:latin typeface="Times New Roman" pitchFamily="18" charset="0"/>
          <a:ea typeface="ＭＳ Ｐゴシック" charset="0"/>
          <a:cs typeface="ＭＳ Ｐゴシック" charset="0"/>
        </a:defRPr>
      </a:lvl3pPr>
      <a:lvl4pPr algn="l" rtl="0" eaLnBrk="1" fontAlgn="base" hangingPunct="1">
        <a:spcBef>
          <a:spcPct val="0"/>
        </a:spcBef>
        <a:spcAft>
          <a:spcPct val="0"/>
        </a:spcAft>
        <a:defRPr sz="6258" i="1">
          <a:solidFill>
            <a:schemeClr val="tx2"/>
          </a:solidFill>
          <a:latin typeface="Times New Roman" pitchFamily="18" charset="0"/>
          <a:ea typeface="ＭＳ Ｐゴシック" charset="0"/>
          <a:cs typeface="ＭＳ Ｐゴシック" charset="0"/>
        </a:defRPr>
      </a:lvl4pPr>
      <a:lvl5pPr algn="l" rtl="0" eaLnBrk="1" fontAlgn="base" hangingPunct="1">
        <a:spcBef>
          <a:spcPct val="0"/>
        </a:spcBef>
        <a:spcAft>
          <a:spcPct val="0"/>
        </a:spcAft>
        <a:defRPr sz="6258" i="1">
          <a:solidFill>
            <a:schemeClr val="tx2"/>
          </a:solidFill>
          <a:latin typeface="Times New Roman" pitchFamily="18" charset="0"/>
          <a:ea typeface="ＭＳ Ｐゴシック" charset="0"/>
          <a:cs typeface="ＭＳ Ｐゴシック" charset="0"/>
        </a:defRPr>
      </a:lvl5pPr>
      <a:lvl6pPr marL="650230" algn="l" rtl="0" eaLnBrk="1" fontAlgn="base" hangingPunct="1">
        <a:spcBef>
          <a:spcPct val="0"/>
        </a:spcBef>
        <a:spcAft>
          <a:spcPct val="0"/>
        </a:spcAft>
        <a:defRPr sz="6258" i="1">
          <a:solidFill>
            <a:schemeClr val="tx2"/>
          </a:solidFill>
          <a:latin typeface="Times New Roman" pitchFamily="18" charset="0"/>
        </a:defRPr>
      </a:lvl6pPr>
      <a:lvl7pPr marL="1300460" algn="l" rtl="0" eaLnBrk="1" fontAlgn="base" hangingPunct="1">
        <a:spcBef>
          <a:spcPct val="0"/>
        </a:spcBef>
        <a:spcAft>
          <a:spcPct val="0"/>
        </a:spcAft>
        <a:defRPr sz="6258" i="1">
          <a:solidFill>
            <a:schemeClr val="tx2"/>
          </a:solidFill>
          <a:latin typeface="Times New Roman" pitchFamily="18" charset="0"/>
        </a:defRPr>
      </a:lvl7pPr>
      <a:lvl8pPr marL="1950690" algn="l" rtl="0" eaLnBrk="1" fontAlgn="base" hangingPunct="1">
        <a:spcBef>
          <a:spcPct val="0"/>
        </a:spcBef>
        <a:spcAft>
          <a:spcPct val="0"/>
        </a:spcAft>
        <a:defRPr sz="6258" i="1">
          <a:solidFill>
            <a:schemeClr val="tx2"/>
          </a:solidFill>
          <a:latin typeface="Times New Roman" pitchFamily="18" charset="0"/>
        </a:defRPr>
      </a:lvl8pPr>
      <a:lvl9pPr marL="2600919" algn="l" rtl="0" eaLnBrk="1" fontAlgn="base" hangingPunct="1">
        <a:spcBef>
          <a:spcPct val="0"/>
        </a:spcBef>
        <a:spcAft>
          <a:spcPct val="0"/>
        </a:spcAft>
        <a:defRPr sz="6258" i="1">
          <a:solidFill>
            <a:schemeClr val="tx2"/>
          </a:solidFill>
          <a:latin typeface="Times New Roman" pitchFamily="18" charset="0"/>
        </a:defRPr>
      </a:lvl9pPr>
    </p:titleStyle>
    <p:bodyStyle>
      <a:lvl1pPr marL="487672" indent="-487672" algn="l" rtl="0" eaLnBrk="1" fontAlgn="base" hangingPunct="1">
        <a:spcBef>
          <a:spcPct val="20000"/>
        </a:spcBef>
        <a:spcAft>
          <a:spcPct val="0"/>
        </a:spcAft>
        <a:buBlip>
          <a:blip r:embed="rId15"/>
        </a:buBlip>
        <a:defRPr sz="4551">
          <a:solidFill>
            <a:schemeClr val="tx1"/>
          </a:solidFill>
          <a:latin typeface="+mn-lt"/>
          <a:ea typeface="ＭＳ Ｐゴシック" charset="0"/>
          <a:cs typeface="ＭＳ Ｐゴシック" charset="0"/>
        </a:defRPr>
      </a:lvl1pPr>
      <a:lvl2pPr marL="1056623" indent="-406394" algn="l" rtl="0" eaLnBrk="1" fontAlgn="base" hangingPunct="1">
        <a:spcBef>
          <a:spcPct val="20000"/>
        </a:spcBef>
        <a:spcAft>
          <a:spcPct val="0"/>
        </a:spcAft>
        <a:buSzPct val="75000"/>
        <a:buBlip>
          <a:blip r:embed="rId16"/>
        </a:buBlip>
        <a:defRPr sz="4551">
          <a:solidFill>
            <a:schemeClr val="tx1"/>
          </a:solidFill>
          <a:latin typeface="+mn-lt"/>
          <a:ea typeface="ＭＳ Ｐゴシック" pitchFamily="-65" charset="-128"/>
        </a:defRPr>
      </a:lvl2pPr>
      <a:lvl3pPr marL="1625575" indent="-325115" algn="l" rtl="0" eaLnBrk="1" fontAlgn="base" hangingPunct="1">
        <a:spcBef>
          <a:spcPct val="20000"/>
        </a:spcBef>
        <a:spcAft>
          <a:spcPct val="0"/>
        </a:spcAft>
        <a:buChar char="•"/>
        <a:defRPr sz="4551">
          <a:solidFill>
            <a:schemeClr val="tx1"/>
          </a:solidFill>
          <a:latin typeface="+mn-lt"/>
          <a:ea typeface="ＭＳ Ｐゴシック" pitchFamily="-65" charset="-128"/>
        </a:defRPr>
      </a:lvl3pPr>
      <a:lvl4pPr marL="2275804" indent="-325115" algn="l" rtl="0" eaLnBrk="1" fontAlgn="base" hangingPunct="1">
        <a:spcBef>
          <a:spcPct val="20000"/>
        </a:spcBef>
        <a:spcAft>
          <a:spcPct val="0"/>
        </a:spcAft>
        <a:buChar char="–"/>
        <a:defRPr sz="4551">
          <a:solidFill>
            <a:schemeClr val="tx1"/>
          </a:solidFill>
          <a:latin typeface="+mn-lt"/>
          <a:ea typeface="ＭＳ Ｐゴシック" pitchFamily="-65" charset="-128"/>
        </a:defRPr>
      </a:lvl4pPr>
      <a:lvl5pPr marL="2926034" indent="-325115" algn="l" rtl="0" eaLnBrk="1" fontAlgn="base" hangingPunct="1">
        <a:spcBef>
          <a:spcPct val="20000"/>
        </a:spcBef>
        <a:spcAft>
          <a:spcPct val="0"/>
        </a:spcAft>
        <a:buClr>
          <a:schemeClr val="tx2"/>
        </a:buClr>
        <a:buChar char="–"/>
        <a:defRPr sz="4551">
          <a:solidFill>
            <a:schemeClr val="tx1"/>
          </a:solidFill>
          <a:latin typeface="+mn-lt"/>
          <a:ea typeface="ＭＳ Ｐゴシック" pitchFamily="-65" charset="-128"/>
        </a:defRPr>
      </a:lvl5pPr>
      <a:lvl6pPr marL="3576264" indent="-325115" algn="l" rtl="0" eaLnBrk="1" fontAlgn="base" hangingPunct="1">
        <a:spcBef>
          <a:spcPct val="20000"/>
        </a:spcBef>
        <a:spcAft>
          <a:spcPct val="0"/>
        </a:spcAft>
        <a:buClr>
          <a:schemeClr val="tx2"/>
        </a:buClr>
        <a:buChar char="–"/>
        <a:defRPr sz="4551">
          <a:solidFill>
            <a:schemeClr val="tx1"/>
          </a:solidFill>
          <a:latin typeface="+mn-lt"/>
        </a:defRPr>
      </a:lvl6pPr>
      <a:lvl7pPr marL="4226494" indent="-325115" algn="l" rtl="0" eaLnBrk="1" fontAlgn="base" hangingPunct="1">
        <a:spcBef>
          <a:spcPct val="20000"/>
        </a:spcBef>
        <a:spcAft>
          <a:spcPct val="0"/>
        </a:spcAft>
        <a:buClr>
          <a:schemeClr val="tx2"/>
        </a:buClr>
        <a:buChar char="–"/>
        <a:defRPr sz="4551">
          <a:solidFill>
            <a:schemeClr val="tx1"/>
          </a:solidFill>
          <a:latin typeface="+mn-lt"/>
        </a:defRPr>
      </a:lvl7pPr>
      <a:lvl8pPr marL="4876724" indent="-325115" algn="l" rtl="0" eaLnBrk="1" fontAlgn="base" hangingPunct="1">
        <a:spcBef>
          <a:spcPct val="20000"/>
        </a:spcBef>
        <a:spcAft>
          <a:spcPct val="0"/>
        </a:spcAft>
        <a:buClr>
          <a:schemeClr val="tx2"/>
        </a:buClr>
        <a:buChar char="–"/>
        <a:defRPr sz="4551">
          <a:solidFill>
            <a:schemeClr val="tx1"/>
          </a:solidFill>
          <a:latin typeface="+mn-lt"/>
        </a:defRPr>
      </a:lvl8pPr>
      <a:lvl9pPr marL="5526954" indent="-325115" algn="l" rtl="0" eaLnBrk="1" fontAlgn="base" hangingPunct="1">
        <a:spcBef>
          <a:spcPct val="20000"/>
        </a:spcBef>
        <a:spcAft>
          <a:spcPct val="0"/>
        </a:spcAft>
        <a:buClr>
          <a:schemeClr val="tx2"/>
        </a:buClr>
        <a:buChar char="–"/>
        <a:defRPr sz="4551">
          <a:solidFill>
            <a:schemeClr val="tx1"/>
          </a:solidFill>
          <a:latin typeface="+mn-lt"/>
        </a:defRPr>
      </a:lvl9pPr>
    </p:bodyStyle>
    <p:otherStyle>
      <a:defPPr>
        <a:defRPr lang="en-US"/>
      </a:defPPr>
      <a:lvl1pPr marL="0" algn="l" defTabSz="1300460" rtl="0" eaLnBrk="1" latinLnBrk="0" hangingPunct="1">
        <a:defRPr sz="2560" kern="1200">
          <a:solidFill>
            <a:schemeClr val="tx1"/>
          </a:solidFill>
          <a:latin typeface="+mn-lt"/>
          <a:ea typeface="+mn-ea"/>
          <a:cs typeface="+mn-cs"/>
        </a:defRPr>
      </a:lvl1pPr>
      <a:lvl2pPr marL="650230" algn="l" defTabSz="1300460" rtl="0" eaLnBrk="1" latinLnBrk="0" hangingPunct="1">
        <a:defRPr sz="2560" kern="1200">
          <a:solidFill>
            <a:schemeClr val="tx1"/>
          </a:solidFill>
          <a:latin typeface="+mn-lt"/>
          <a:ea typeface="+mn-ea"/>
          <a:cs typeface="+mn-cs"/>
        </a:defRPr>
      </a:lvl2pPr>
      <a:lvl3pPr marL="1300460" algn="l" defTabSz="1300460" rtl="0" eaLnBrk="1" latinLnBrk="0" hangingPunct="1">
        <a:defRPr sz="2560" kern="1200">
          <a:solidFill>
            <a:schemeClr val="tx1"/>
          </a:solidFill>
          <a:latin typeface="+mn-lt"/>
          <a:ea typeface="+mn-ea"/>
          <a:cs typeface="+mn-cs"/>
        </a:defRPr>
      </a:lvl3pPr>
      <a:lvl4pPr marL="1950690" algn="l" defTabSz="1300460" rtl="0" eaLnBrk="1" latinLnBrk="0" hangingPunct="1">
        <a:defRPr sz="2560" kern="1200">
          <a:solidFill>
            <a:schemeClr val="tx1"/>
          </a:solidFill>
          <a:latin typeface="+mn-lt"/>
          <a:ea typeface="+mn-ea"/>
          <a:cs typeface="+mn-cs"/>
        </a:defRPr>
      </a:lvl4pPr>
      <a:lvl5pPr marL="2600919" algn="l" defTabSz="1300460" rtl="0" eaLnBrk="1" latinLnBrk="0" hangingPunct="1">
        <a:defRPr sz="2560" kern="1200">
          <a:solidFill>
            <a:schemeClr val="tx1"/>
          </a:solidFill>
          <a:latin typeface="+mn-lt"/>
          <a:ea typeface="+mn-ea"/>
          <a:cs typeface="+mn-cs"/>
        </a:defRPr>
      </a:lvl5pPr>
      <a:lvl6pPr marL="3251149" algn="l" defTabSz="1300460" rtl="0" eaLnBrk="1" latinLnBrk="0" hangingPunct="1">
        <a:defRPr sz="2560" kern="1200">
          <a:solidFill>
            <a:schemeClr val="tx1"/>
          </a:solidFill>
          <a:latin typeface="+mn-lt"/>
          <a:ea typeface="+mn-ea"/>
          <a:cs typeface="+mn-cs"/>
        </a:defRPr>
      </a:lvl6pPr>
      <a:lvl7pPr marL="3901379" algn="l" defTabSz="1300460" rtl="0" eaLnBrk="1" latinLnBrk="0" hangingPunct="1">
        <a:defRPr sz="2560" kern="1200">
          <a:solidFill>
            <a:schemeClr val="tx1"/>
          </a:solidFill>
          <a:latin typeface="+mn-lt"/>
          <a:ea typeface="+mn-ea"/>
          <a:cs typeface="+mn-cs"/>
        </a:defRPr>
      </a:lvl7pPr>
      <a:lvl8pPr marL="4551609" algn="l" defTabSz="1300460" rtl="0" eaLnBrk="1" latinLnBrk="0" hangingPunct="1">
        <a:defRPr sz="2560" kern="1200">
          <a:solidFill>
            <a:schemeClr val="tx1"/>
          </a:solidFill>
          <a:latin typeface="+mn-lt"/>
          <a:ea typeface="+mn-ea"/>
          <a:cs typeface="+mn-cs"/>
        </a:defRPr>
      </a:lvl8pPr>
      <a:lvl9pPr marL="5201839" algn="l" defTabSz="1300460" rtl="0" eaLnBrk="1" latinLnBrk="0" hangingPunct="1">
        <a:defRPr sz="25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3" Type="http://schemas.openxmlformats.org/officeDocument/2006/relationships/hyperlink" Target="https://www.biblegateway.com/passage/?search=Revelation%2022%3A13&amp;version=NASB1995" TargetMode="External"/><Relationship Id="rId2" Type="http://schemas.openxmlformats.org/officeDocument/2006/relationships/notesSlide" Target="../notesSlides/notesSlide19.xml"/><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5.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5.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5.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5.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5.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5.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5.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5.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5.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5.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5.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5.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7.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7.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7.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7.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7.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7.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5.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9ED34E8-6B29-9F43-AFAA-DF6D09487C13}"/>
              </a:ext>
            </a:extLst>
          </p:cNvPr>
          <p:cNvSpPr>
            <a:spLocks noGrp="1"/>
          </p:cNvSpPr>
          <p:nvPr>
            <p:ph type="ctrTitle"/>
          </p:nvPr>
        </p:nvSpPr>
        <p:spPr>
          <a:xfrm>
            <a:off x="1540042" y="2600960"/>
            <a:ext cx="11464757" cy="3359573"/>
          </a:xfrm>
          <a:ln>
            <a:solidFill>
              <a:schemeClr val="bg1"/>
            </a:solidFill>
          </a:ln>
        </p:spPr>
        <p:txBody>
          <a:bodyPr>
            <a:normAutofit/>
          </a:bodyPr>
          <a:lstStyle/>
          <a:p>
            <a:pPr algn="ctr"/>
            <a:r>
              <a:rPr lang="en-US" sz="4800" b="1" dirty="0"/>
              <a:t>     </a:t>
            </a:r>
            <a:r>
              <a:rPr lang="en-US" sz="4800" b="1" i="0" dirty="0"/>
              <a:t>Restoring Liberty:  </a:t>
            </a:r>
            <a:br>
              <a:rPr lang="en-US" sz="4800" b="1" i="0" dirty="0"/>
            </a:br>
            <a:r>
              <a:rPr lang="en-US" sz="4800" b="1" i="0" dirty="0"/>
              <a:t>       America as a Self-Governing Nation</a:t>
            </a:r>
            <a:br>
              <a:rPr lang="en-US" sz="4800" b="1" dirty="0"/>
            </a:br>
            <a:endParaRPr lang="en-US" sz="4800" b="1" dirty="0"/>
          </a:p>
        </p:txBody>
      </p:sp>
      <p:sp>
        <p:nvSpPr>
          <p:cNvPr id="2" name="Subtitle 1">
            <a:extLst>
              <a:ext uri="{FF2B5EF4-FFF2-40B4-BE49-F238E27FC236}">
                <a16:creationId xmlns:a16="http://schemas.microsoft.com/office/drawing/2014/main" id="{EBB72C49-284D-6C4C-8018-0250AD2EAD65}"/>
              </a:ext>
            </a:extLst>
          </p:cNvPr>
          <p:cNvSpPr>
            <a:spLocks noGrp="1"/>
          </p:cNvSpPr>
          <p:nvPr>
            <p:ph type="subTitle" idx="1"/>
          </p:nvPr>
        </p:nvSpPr>
        <p:spPr>
          <a:xfrm>
            <a:off x="2600959" y="5960533"/>
            <a:ext cx="9861973" cy="1842347"/>
          </a:xfrm>
        </p:spPr>
        <p:txBody>
          <a:bodyPr/>
          <a:lstStyle/>
          <a:p>
            <a:pPr algn="ctr"/>
            <a:r>
              <a:rPr lang="en-US" sz="3200" b="1" dirty="0"/>
              <a:t>Session 1</a:t>
            </a:r>
            <a:br>
              <a:rPr lang="en-US" sz="6000" b="1" i="1" dirty="0"/>
            </a:br>
            <a:r>
              <a:rPr lang="en-US" sz="6000" b="1" i="1" dirty="0"/>
              <a:t>Worldview Matters</a:t>
            </a:r>
            <a:br>
              <a:rPr lang="en-US" b="1" i="1" dirty="0"/>
            </a:br>
            <a:r>
              <a:rPr lang="en-US" b="1" i="1" dirty="0"/>
              <a:t>A Providential View of History</a:t>
            </a:r>
          </a:p>
          <a:p>
            <a:pPr algn="ctr"/>
            <a:endParaRPr lang="en-US" b="1" dirty="0"/>
          </a:p>
        </p:txBody>
      </p:sp>
      <p:sp>
        <p:nvSpPr>
          <p:cNvPr id="6" name="TextBox 5">
            <a:extLst>
              <a:ext uri="{FF2B5EF4-FFF2-40B4-BE49-F238E27FC236}">
                <a16:creationId xmlns:a16="http://schemas.microsoft.com/office/drawing/2014/main" id="{E4085D98-4596-1C45-8FC1-2A041CA9E51C}"/>
              </a:ext>
            </a:extLst>
          </p:cNvPr>
          <p:cNvSpPr txBox="1"/>
          <p:nvPr/>
        </p:nvSpPr>
        <p:spPr>
          <a:xfrm>
            <a:off x="721895" y="8253663"/>
            <a:ext cx="818147" cy="529390"/>
          </a:xfrm>
          <a:prstGeom prst="rect">
            <a:avLst/>
          </a:prstGeom>
          <a:gradFill flip="none" rotWithShape="1">
            <a:gsLst>
              <a:gs pos="0">
                <a:schemeClr val="bg1">
                  <a:lumMod val="20000"/>
                  <a:lumOff val="80000"/>
                </a:schemeClr>
              </a:gs>
              <a:gs pos="50000">
                <a:schemeClr val="bg1"/>
              </a:gs>
              <a:gs pos="100000">
                <a:schemeClr val="bg2"/>
              </a:gs>
            </a:gsLst>
            <a:path path="shape">
              <a:fillToRect l="50000" t="50000" r="50000" b="50000"/>
            </a:path>
            <a:tileRect/>
          </a:gradFill>
        </p:spPr>
        <p:txBody>
          <a:bodyPr wrap="square" rtlCol="0">
            <a:spAutoFit/>
          </a:bodyPr>
          <a:lstStyle/>
          <a:p>
            <a:endParaRPr lang="en-US" dirty="0"/>
          </a:p>
        </p:txBody>
      </p:sp>
    </p:spTree>
    <p:extLst>
      <p:ext uri="{BB962C8B-B14F-4D97-AF65-F5344CB8AC3E}">
        <p14:creationId xmlns:p14="http://schemas.microsoft.com/office/powerpoint/2010/main" val="25802742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465F665-C1CF-5246-B3D5-A0E93CD0FCEF}"/>
              </a:ext>
            </a:extLst>
          </p:cNvPr>
          <p:cNvSpPr>
            <a:spLocks noGrp="1"/>
          </p:cNvSpPr>
          <p:nvPr>
            <p:ph type="title"/>
          </p:nvPr>
        </p:nvSpPr>
        <p:spPr>
          <a:xfrm>
            <a:off x="349956" y="1323058"/>
            <a:ext cx="12042570" cy="1625600"/>
          </a:xfrm>
        </p:spPr>
        <p:txBody>
          <a:bodyPr/>
          <a:lstStyle/>
          <a:p>
            <a:br>
              <a:rPr lang="en-US" sz="6600" dirty="0">
                <a:latin typeface="Trebuchet MS" panose="020B0703020202090204" pitchFamily="34" charset="0"/>
              </a:rPr>
            </a:br>
            <a:r>
              <a:rPr lang="en-US" sz="6600" dirty="0">
                <a:latin typeface="Trebuchet MS" panose="020B0703020202090204" pitchFamily="34" charset="0"/>
              </a:rPr>
              <a:t>What was the first worldview?</a:t>
            </a:r>
            <a:br>
              <a:rPr lang="en-US" sz="6600" dirty="0">
                <a:latin typeface="Trebuchet MS" panose="020B0703020202090204" pitchFamily="34" charset="0"/>
              </a:rPr>
            </a:br>
            <a:endParaRPr lang="en-US" dirty="0">
              <a:latin typeface="Trebuchet MS" panose="020B0703020202090204" pitchFamily="34" charset="0"/>
            </a:endParaRPr>
          </a:p>
        </p:txBody>
      </p:sp>
      <p:sp>
        <p:nvSpPr>
          <p:cNvPr id="4" name="Content Placeholder 3">
            <a:extLst>
              <a:ext uri="{FF2B5EF4-FFF2-40B4-BE49-F238E27FC236}">
                <a16:creationId xmlns:a16="http://schemas.microsoft.com/office/drawing/2014/main" id="{621AF889-330C-604A-9771-50B9F995FF8E}"/>
              </a:ext>
            </a:extLst>
          </p:cNvPr>
          <p:cNvSpPr>
            <a:spLocks noGrp="1"/>
          </p:cNvSpPr>
          <p:nvPr>
            <p:ph idx="1"/>
          </p:nvPr>
        </p:nvSpPr>
        <p:spPr>
          <a:xfrm>
            <a:off x="-5534365" y="2942799"/>
            <a:ext cx="19694151" cy="10645810"/>
          </a:xfrm>
        </p:spPr>
        <p:txBody>
          <a:bodyPr>
            <a:normAutofit/>
          </a:bodyPr>
          <a:lstStyle/>
          <a:p>
            <a:endParaRPr lang="en-US" sz="3200" dirty="0">
              <a:latin typeface="Trebuchet MS" panose="020B0703020202090204" pitchFamily="34" charset="0"/>
            </a:endParaRPr>
          </a:p>
          <a:p>
            <a:pPr marL="0" indent="0">
              <a:buNone/>
            </a:pPr>
            <a:endParaRPr lang="en-US" sz="3200" dirty="0">
              <a:latin typeface="Trebuchet MS" panose="020B0703020202090204" pitchFamily="34" charset="0"/>
            </a:endParaRPr>
          </a:p>
        </p:txBody>
      </p:sp>
      <p:sp>
        <p:nvSpPr>
          <p:cNvPr id="2" name="TextBox 1">
            <a:extLst>
              <a:ext uri="{FF2B5EF4-FFF2-40B4-BE49-F238E27FC236}">
                <a16:creationId xmlns:a16="http://schemas.microsoft.com/office/drawing/2014/main" id="{788A5079-AAAF-A543-91D3-BD1608850C88}"/>
              </a:ext>
            </a:extLst>
          </p:cNvPr>
          <p:cNvSpPr txBox="1"/>
          <p:nvPr/>
        </p:nvSpPr>
        <p:spPr>
          <a:xfrm>
            <a:off x="975360" y="8109284"/>
            <a:ext cx="540619" cy="797650"/>
          </a:xfrm>
          <a:prstGeom prst="rect">
            <a:avLst/>
          </a:prstGeom>
          <a:solidFill>
            <a:schemeClr val="bg1"/>
          </a:solidFill>
        </p:spPr>
        <p:txBody>
          <a:bodyPr wrap="square" rtlCol="0">
            <a:spAutoFit/>
          </a:bodyPr>
          <a:lstStyle/>
          <a:p>
            <a:endParaRPr lang="en-US" dirty="0"/>
          </a:p>
        </p:txBody>
      </p:sp>
      <p:sp>
        <p:nvSpPr>
          <p:cNvPr id="5" name="TextBox 4">
            <a:extLst>
              <a:ext uri="{FF2B5EF4-FFF2-40B4-BE49-F238E27FC236}">
                <a16:creationId xmlns:a16="http://schemas.microsoft.com/office/drawing/2014/main" id="{D3417E00-74F6-5341-9502-AAEF051057C6}"/>
              </a:ext>
            </a:extLst>
          </p:cNvPr>
          <p:cNvSpPr txBox="1"/>
          <p:nvPr/>
        </p:nvSpPr>
        <p:spPr>
          <a:xfrm>
            <a:off x="3661488" y="4523874"/>
            <a:ext cx="184731" cy="738664"/>
          </a:xfrm>
          <a:prstGeom prst="rect">
            <a:avLst/>
          </a:prstGeom>
          <a:noFill/>
        </p:spPr>
        <p:txBody>
          <a:bodyPr wrap="none" rtlCol="0">
            <a:spAutoFit/>
          </a:bodyPr>
          <a:lstStyle/>
          <a:p>
            <a:endParaRPr lang="en-US" dirty="0"/>
          </a:p>
        </p:txBody>
      </p:sp>
      <p:pic>
        <p:nvPicPr>
          <p:cNvPr id="1026" name="Picture 2" descr="What Is True Freedom? | Study">
            <a:extLst>
              <a:ext uri="{FF2B5EF4-FFF2-40B4-BE49-F238E27FC236}">
                <a16:creationId xmlns:a16="http://schemas.microsoft.com/office/drawing/2014/main" id="{CFAAF9F6-8826-9C40-BB10-12BA3F3D3C9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25804" y="4235116"/>
            <a:ext cx="8103636" cy="374893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3A2E09E1-F02A-5E45-AB33-A89522BE8291}"/>
              </a:ext>
            </a:extLst>
          </p:cNvPr>
          <p:cNvSpPr txBox="1"/>
          <p:nvPr/>
        </p:nvSpPr>
        <p:spPr>
          <a:xfrm>
            <a:off x="323717" y="4876800"/>
            <a:ext cx="3184112" cy="1446550"/>
          </a:xfrm>
          <a:prstGeom prst="rect">
            <a:avLst/>
          </a:prstGeom>
          <a:noFill/>
          <a:ln>
            <a:solidFill>
              <a:schemeClr val="bg1"/>
            </a:solidFill>
          </a:ln>
        </p:spPr>
        <p:txBody>
          <a:bodyPr wrap="square" rtlCol="0">
            <a:spAutoFit/>
          </a:bodyPr>
          <a:lstStyle/>
          <a:p>
            <a:r>
              <a:rPr lang="en-US" sz="4400" b="1" dirty="0">
                <a:solidFill>
                  <a:schemeClr val="accent4">
                    <a:lumMod val="20000"/>
                    <a:lumOff val="80000"/>
                  </a:schemeClr>
                </a:solidFill>
                <a:latin typeface="Trebuchet MS" panose="020B0703020202090204" pitchFamily="34" charset="0"/>
              </a:rPr>
              <a:t>Think Creation</a:t>
            </a:r>
          </a:p>
        </p:txBody>
      </p:sp>
    </p:spTree>
    <p:extLst>
      <p:ext uri="{BB962C8B-B14F-4D97-AF65-F5344CB8AC3E}">
        <p14:creationId xmlns:p14="http://schemas.microsoft.com/office/powerpoint/2010/main" val="24364399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465F665-C1CF-5246-B3D5-A0E93CD0FCEF}"/>
              </a:ext>
            </a:extLst>
          </p:cNvPr>
          <p:cNvSpPr>
            <a:spLocks noGrp="1"/>
          </p:cNvSpPr>
          <p:nvPr>
            <p:ph type="title"/>
          </p:nvPr>
        </p:nvSpPr>
        <p:spPr/>
        <p:txBody>
          <a:bodyPr/>
          <a:lstStyle/>
          <a:p>
            <a:r>
              <a:rPr lang="en-US" dirty="0">
                <a:latin typeface="Trebuchet MS" panose="020B0703020202090204" pitchFamily="34" charset="0"/>
              </a:rPr>
              <a:t>Creator God’s View</a:t>
            </a:r>
          </a:p>
        </p:txBody>
      </p:sp>
      <p:sp>
        <p:nvSpPr>
          <p:cNvPr id="4" name="Content Placeholder 3">
            <a:extLst>
              <a:ext uri="{FF2B5EF4-FFF2-40B4-BE49-F238E27FC236}">
                <a16:creationId xmlns:a16="http://schemas.microsoft.com/office/drawing/2014/main" id="{621AF889-330C-604A-9771-50B9F995FF8E}"/>
              </a:ext>
            </a:extLst>
          </p:cNvPr>
          <p:cNvSpPr>
            <a:spLocks noGrp="1"/>
          </p:cNvSpPr>
          <p:nvPr>
            <p:ph idx="1"/>
          </p:nvPr>
        </p:nvSpPr>
        <p:spPr/>
        <p:txBody>
          <a:bodyPr>
            <a:normAutofit/>
          </a:bodyPr>
          <a:lstStyle/>
          <a:p>
            <a:endParaRPr lang="en-US" sz="3200" dirty="0">
              <a:latin typeface="Trebuchet MS" panose="020B0703020202090204" pitchFamily="34" charset="0"/>
            </a:endParaRPr>
          </a:p>
          <a:p>
            <a:pPr marL="0" indent="0" algn="ctr">
              <a:buNone/>
            </a:pPr>
            <a:r>
              <a:rPr lang="en-US" sz="4800" dirty="0">
                <a:latin typeface="Trebuchet MS" panose="020B0703020202090204" pitchFamily="34" charset="0"/>
              </a:rPr>
              <a:t>What we would call a </a:t>
            </a:r>
          </a:p>
          <a:p>
            <a:pPr marL="0" indent="0" algn="ctr">
              <a:buNone/>
            </a:pPr>
            <a:r>
              <a:rPr lang="en-US" sz="6000" b="1" dirty="0">
                <a:latin typeface="Trebuchet MS" panose="020B0703020202090204" pitchFamily="34" charset="0"/>
              </a:rPr>
              <a:t>“Biblical Worldview” </a:t>
            </a:r>
          </a:p>
          <a:p>
            <a:pPr marL="0" indent="0" algn="ctr">
              <a:buNone/>
            </a:pPr>
            <a:endParaRPr lang="en-US" sz="6000" b="1" dirty="0">
              <a:latin typeface="Trebuchet MS" panose="020B0703020202090204" pitchFamily="34" charset="0"/>
            </a:endParaRPr>
          </a:p>
          <a:p>
            <a:pPr marL="0" indent="0" algn="ctr">
              <a:buNone/>
            </a:pPr>
            <a:r>
              <a:rPr lang="en-US" sz="5400" b="1" i="1" dirty="0">
                <a:solidFill>
                  <a:srgbClr val="FFC000"/>
                </a:solidFill>
                <a:latin typeface="Trebuchet MS" panose="020B0703020202090204" pitchFamily="34" charset="0"/>
              </a:rPr>
              <a:t>“And God said…”</a:t>
            </a:r>
          </a:p>
          <a:p>
            <a:pPr marL="0" indent="0">
              <a:buNone/>
            </a:pPr>
            <a:endParaRPr lang="en-US" sz="3200" dirty="0">
              <a:latin typeface="Trebuchet MS" panose="020B0703020202090204" pitchFamily="34" charset="0"/>
            </a:endParaRPr>
          </a:p>
          <a:p>
            <a:pPr marL="0" indent="0">
              <a:buNone/>
            </a:pPr>
            <a:r>
              <a:rPr lang="en-US" sz="3200" dirty="0">
                <a:latin typeface="Trebuchet MS" panose="020B0703020202090204" pitchFamily="34" charset="0"/>
              </a:rPr>
              <a:t>				</a:t>
            </a:r>
          </a:p>
        </p:txBody>
      </p:sp>
      <p:sp>
        <p:nvSpPr>
          <p:cNvPr id="2" name="TextBox 1">
            <a:extLst>
              <a:ext uri="{FF2B5EF4-FFF2-40B4-BE49-F238E27FC236}">
                <a16:creationId xmlns:a16="http://schemas.microsoft.com/office/drawing/2014/main" id="{0895598F-6CF1-9746-969E-73EBAFE284B9}"/>
              </a:ext>
            </a:extLst>
          </p:cNvPr>
          <p:cNvSpPr txBox="1"/>
          <p:nvPr/>
        </p:nvSpPr>
        <p:spPr>
          <a:xfrm>
            <a:off x="770021" y="7892716"/>
            <a:ext cx="625642" cy="1014218"/>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30895330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D826F6-70B8-4E46-8FD9-40E4463F4B91}"/>
              </a:ext>
            </a:extLst>
          </p:cNvPr>
          <p:cNvSpPr>
            <a:spLocks noGrp="1"/>
          </p:cNvSpPr>
          <p:nvPr>
            <p:ph type="title"/>
          </p:nvPr>
        </p:nvSpPr>
        <p:spPr/>
        <p:txBody>
          <a:bodyPr/>
          <a:lstStyle/>
          <a:p>
            <a:r>
              <a:rPr lang="en-US" dirty="0"/>
              <a:t>So, what happened?</a:t>
            </a:r>
          </a:p>
        </p:txBody>
      </p:sp>
      <p:sp>
        <p:nvSpPr>
          <p:cNvPr id="4" name="TextBox 3">
            <a:extLst>
              <a:ext uri="{FF2B5EF4-FFF2-40B4-BE49-F238E27FC236}">
                <a16:creationId xmlns:a16="http://schemas.microsoft.com/office/drawing/2014/main" id="{5E840EB1-D339-1B4A-ADF1-03AC24B456E9}"/>
              </a:ext>
            </a:extLst>
          </p:cNvPr>
          <p:cNvSpPr txBox="1"/>
          <p:nvPr/>
        </p:nvSpPr>
        <p:spPr>
          <a:xfrm>
            <a:off x="794084" y="8157411"/>
            <a:ext cx="818148" cy="738664"/>
          </a:xfrm>
          <a:prstGeom prst="rect">
            <a:avLst/>
          </a:prstGeom>
          <a:solidFill>
            <a:schemeClr val="bg1"/>
          </a:solidFill>
        </p:spPr>
        <p:txBody>
          <a:bodyPr wrap="square" rtlCol="0">
            <a:spAutoFit/>
          </a:bodyPr>
          <a:lstStyle/>
          <a:p>
            <a:endParaRPr lang="en-US" dirty="0"/>
          </a:p>
        </p:txBody>
      </p:sp>
      <p:sp>
        <p:nvSpPr>
          <p:cNvPr id="5" name="Content Placeholder 4">
            <a:extLst>
              <a:ext uri="{FF2B5EF4-FFF2-40B4-BE49-F238E27FC236}">
                <a16:creationId xmlns:a16="http://schemas.microsoft.com/office/drawing/2014/main" id="{51F9DF56-1BC9-794D-9FD8-5C680D52CA71}"/>
              </a:ext>
            </a:extLst>
          </p:cNvPr>
          <p:cNvSpPr>
            <a:spLocks noGrp="1"/>
          </p:cNvSpPr>
          <p:nvPr>
            <p:ph idx="1"/>
          </p:nvPr>
        </p:nvSpPr>
        <p:spPr/>
        <p:txBody>
          <a:bodyPr/>
          <a:lstStyle/>
          <a:p>
            <a:pPr marL="0" indent="0">
              <a:buNone/>
            </a:pPr>
            <a:endParaRPr lang="en-US" dirty="0"/>
          </a:p>
          <a:p>
            <a:pPr marL="0" indent="0">
              <a:buNone/>
            </a:pPr>
            <a:r>
              <a:rPr lang="en-US" sz="5400" b="1" dirty="0">
                <a:solidFill>
                  <a:srgbClr val="FF0000"/>
                </a:solidFill>
              </a:rPr>
              <a:t>    </a:t>
            </a:r>
            <a:endParaRPr lang="en-US" sz="6000" b="1" dirty="0">
              <a:solidFill>
                <a:srgbClr val="FF0000"/>
              </a:solidFill>
            </a:endParaRPr>
          </a:p>
        </p:txBody>
      </p:sp>
      <p:pic>
        <p:nvPicPr>
          <p:cNvPr id="2052" name="Picture 4" descr="40+ Adam eve Free Stock Photos - StockFreeImages">
            <a:extLst>
              <a:ext uri="{FF2B5EF4-FFF2-40B4-BE49-F238E27FC236}">
                <a16:creationId xmlns:a16="http://schemas.microsoft.com/office/drawing/2014/main" id="{513D863B-FEB5-2044-B25C-EDC82AD4A55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86026" y="3642509"/>
            <a:ext cx="8424690" cy="46766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69432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D826F6-70B8-4E46-8FD9-40E4463F4B91}"/>
              </a:ext>
            </a:extLst>
          </p:cNvPr>
          <p:cNvSpPr>
            <a:spLocks noGrp="1"/>
          </p:cNvSpPr>
          <p:nvPr>
            <p:ph type="title"/>
          </p:nvPr>
        </p:nvSpPr>
        <p:spPr/>
        <p:txBody>
          <a:bodyPr/>
          <a:lstStyle/>
          <a:p>
            <a:r>
              <a:rPr lang="en-US" dirty="0"/>
              <a:t>So, what happened?</a:t>
            </a:r>
          </a:p>
        </p:txBody>
      </p:sp>
      <p:sp>
        <p:nvSpPr>
          <p:cNvPr id="4" name="TextBox 3">
            <a:extLst>
              <a:ext uri="{FF2B5EF4-FFF2-40B4-BE49-F238E27FC236}">
                <a16:creationId xmlns:a16="http://schemas.microsoft.com/office/drawing/2014/main" id="{5E840EB1-D339-1B4A-ADF1-03AC24B456E9}"/>
              </a:ext>
            </a:extLst>
          </p:cNvPr>
          <p:cNvSpPr txBox="1"/>
          <p:nvPr/>
        </p:nvSpPr>
        <p:spPr>
          <a:xfrm>
            <a:off x="794084" y="8157411"/>
            <a:ext cx="818148" cy="738664"/>
          </a:xfrm>
          <a:prstGeom prst="rect">
            <a:avLst/>
          </a:prstGeom>
          <a:solidFill>
            <a:schemeClr val="bg1"/>
          </a:solidFill>
        </p:spPr>
        <p:txBody>
          <a:bodyPr wrap="square" rtlCol="0">
            <a:spAutoFit/>
          </a:bodyPr>
          <a:lstStyle/>
          <a:p>
            <a:endParaRPr lang="en-US" dirty="0"/>
          </a:p>
        </p:txBody>
      </p:sp>
      <p:sp>
        <p:nvSpPr>
          <p:cNvPr id="5" name="Content Placeholder 4">
            <a:extLst>
              <a:ext uri="{FF2B5EF4-FFF2-40B4-BE49-F238E27FC236}">
                <a16:creationId xmlns:a16="http://schemas.microsoft.com/office/drawing/2014/main" id="{51F9DF56-1BC9-794D-9FD8-5C680D52CA71}"/>
              </a:ext>
            </a:extLst>
          </p:cNvPr>
          <p:cNvSpPr>
            <a:spLocks noGrp="1"/>
          </p:cNvSpPr>
          <p:nvPr>
            <p:ph idx="1"/>
          </p:nvPr>
        </p:nvSpPr>
        <p:spPr/>
        <p:txBody>
          <a:bodyPr/>
          <a:lstStyle/>
          <a:p>
            <a:pPr marL="0" indent="0">
              <a:buNone/>
            </a:pPr>
            <a:endParaRPr lang="en-US" dirty="0"/>
          </a:p>
          <a:p>
            <a:pPr marL="0" indent="0">
              <a:buNone/>
            </a:pPr>
            <a:r>
              <a:rPr lang="en-US" sz="5400" b="1" dirty="0">
                <a:solidFill>
                  <a:srgbClr val="FF0000"/>
                </a:solidFill>
              </a:rPr>
              <a:t>    </a:t>
            </a:r>
            <a:r>
              <a:rPr lang="en-US" sz="6000" b="1" dirty="0">
                <a:solidFill>
                  <a:srgbClr val="FF0000"/>
                </a:solidFill>
              </a:rPr>
              <a:t>S</a:t>
            </a:r>
          </a:p>
          <a:p>
            <a:pPr marL="0" indent="0">
              <a:buNone/>
            </a:pPr>
            <a:r>
              <a:rPr lang="en-US" sz="6000" b="1" dirty="0">
                <a:solidFill>
                  <a:srgbClr val="FF0000"/>
                </a:solidFill>
              </a:rPr>
              <a:t>    I</a:t>
            </a:r>
          </a:p>
          <a:p>
            <a:pPr marL="0" indent="0">
              <a:buNone/>
            </a:pPr>
            <a:r>
              <a:rPr lang="en-US" sz="6000" b="1" dirty="0">
                <a:solidFill>
                  <a:srgbClr val="FF0000"/>
                </a:solidFill>
              </a:rPr>
              <a:t>    N</a:t>
            </a:r>
          </a:p>
        </p:txBody>
      </p:sp>
      <p:pic>
        <p:nvPicPr>
          <p:cNvPr id="2052" name="Picture 4" descr="40+ Adam eve Free Stock Photos - StockFreeImages">
            <a:extLst>
              <a:ext uri="{FF2B5EF4-FFF2-40B4-BE49-F238E27FC236}">
                <a16:creationId xmlns:a16="http://schemas.microsoft.com/office/drawing/2014/main" id="{513D863B-FEB5-2044-B25C-EDC82AD4A55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86026" y="3642509"/>
            <a:ext cx="8424690" cy="46766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98628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D826F6-70B8-4E46-8FD9-40E4463F4B91}"/>
              </a:ext>
            </a:extLst>
          </p:cNvPr>
          <p:cNvSpPr>
            <a:spLocks noGrp="1"/>
          </p:cNvSpPr>
          <p:nvPr>
            <p:ph type="title"/>
          </p:nvPr>
        </p:nvSpPr>
        <p:spPr/>
        <p:txBody>
          <a:bodyPr/>
          <a:lstStyle/>
          <a:p>
            <a:r>
              <a:rPr lang="en-US" dirty="0"/>
              <a:t>So, what happened?</a:t>
            </a:r>
          </a:p>
        </p:txBody>
      </p:sp>
      <p:sp>
        <p:nvSpPr>
          <p:cNvPr id="4" name="TextBox 3">
            <a:extLst>
              <a:ext uri="{FF2B5EF4-FFF2-40B4-BE49-F238E27FC236}">
                <a16:creationId xmlns:a16="http://schemas.microsoft.com/office/drawing/2014/main" id="{5E840EB1-D339-1B4A-ADF1-03AC24B456E9}"/>
              </a:ext>
            </a:extLst>
          </p:cNvPr>
          <p:cNvSpPr txBox="1"/>
          <p:nvPr/>
        </p:nvSpPr>
        <p:spPr>
          <a:xfrm>
            <a:off x="794084" y="8157411"/>
            <a:ext cx="818148" cy="738664"/>
          </a:xfrm>
          <a:prstGeom prst="rect">
            <a:avLst/>
          </a:prstGeom>
          <a:solidFill>
            <a:schemeClr val="bg1"/>
          </a:solidFill>
        </p:spPr>
        <p:txBody>
          <a:bodyPr wrap="square" rtlCol="0">
            <a:spAutoFit/>
          </a:bodyPr>
          <a:lstStyle/>
          <a:p>
            <a:endParaRPr lang="en-US" dirty="0"/>
          </a:p>
        </p:txBody>
      </p:sp>
      <p:sp>
        <p:nvSpPr>
          <p:cNvPr id="5" name="Content Placeholder 4">
            <a:extLst>
              <a:ext uri="{FF2B5EF4-FFF2-40B4-BE49-F238E27FC236}">
                <a16:creationId xmlns:a16="http://schemas.microsoft.com/office/drawing/2014/main" id="{51F9DF56-1BC9-794D-9FD8-5C680D52CA71}"/>
              </a:ext>
            </a:extLst>
          </p:cNvPr>
          <p:cNvSpPr>
            <a:spLocks noGrp="1"/>
          </p:cNvSpPr>
          <p:nvPr>
            <p:ph idx="1"/>
          </p:nvPr>
        </p:nvSpPr>
        <p:spPr>
          <a:xfrm>
            <a:off x="975360" y="3054774"/>
            <a:ext cx="11054080" cy="6426110"/>
          </a:xfrm>
        </p:spPr>
        <p:txBody>
          <a:bodyPr/>
          <a:lstStyle/>
          <a:p>
            <a:pPr marL="0" indent="0">
              <a:buNone/>
            </a:pPr>
            <a:endParaRPr lang="en-US" dirty="0"/>
          </a:p>
          <a:p>
            <a:pPr marL="0" indent="0">
              <a:buNone/>
            </a:pPr>
            <a:r>
              <a:rPr lang="en-US" sz="5400" b="1" dirty="0">
                <a:solidFill>
                  <a:srgbClr val="FF0000"/>
                </a:solidFill>
              </a:rPr>
              <a:t>    </a:t>
            </a:r>
            <a:r>
              <a:rPr lang="en-US" sz="6000" b="1" dirty="0">
                <a:solidFill>
                  <a:srgbClr val="FF0000"/>
                </a:solidFill>
              </a:rPr>
              <a:t>S</a:t>
            </a:r>
          </a:p>
          <a:p>
            <a:pPr marL="0" indent="0">
              <a:buNone/>
            </a:pPr>
            <a:r>
              <a:rPr lang="en-US" sz="6000" b="1" dirty="0">
                <a:solidFill>
                  <a:srgbClr val="FF0000"/>
                </a:solidFill>
              </a:rPr>
              <a:t>    I</a:t>
            </a:r>
          </a:p>
          <a:p>
            <a:pPr marL="0" indent="0">
              <a:buNone/>
            </a:pPr>
            <a:r>
              <a:rPr lang="en-US" sz="6000" b="1" dirty="0">
                <a:solidFill>
                  <a:srgbClr val="FF0000"/>
                </a:solidFill>
              </a:rPr>
              <a:t>    N</a:t>
            </a:r>
          </a:p>
        </p:txBody>
      </p:sp>
      <p:pic>
        <p:nvPicPr>
          <p:cNvPr id="2052" name="Picture 4" descr="40+ Adam eve Free Stock Photos - StockFreeImages">
            <a:extLst>
              <a:ext uri="{FF2B5EF4-FFF2-40B4-BE49-F238E27FC236}">
                <a16:creationId xmlns:a16="http://schemas.microsoft.com/office/drawing/2014/main" id="{513D863B-FEB5-2044-B25C-EDC82AD4A55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86026" y="3642509"/>
            <a:ext cx="8424690" cy="4676689"/>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36CD8275-290F-CF41-8DA0-F4CF19DF484F}"/>
              </a:ext>
            </a:extLst>
          </p:cNvPr>
          <p:cNvSpPr/>
          <p:nvPr/>
        </p:nvSpPr>
        <p:spPr>
          <a:xfrm>
            <a:off x="0" y="8183658"/>
            <a:ext cx="13210140" cy="1446550"/>
          </a:xfrm>
          <a:prstGeom prst="rect">
            <a:avLst/>
          </a:prstGeom>
        </p:spPr>
        <p:txBody>
          <a:bodyPr wrap="square">
            <a:spAutoFit/>
          </a:bodyPr>
          <a:lstStyle/>
          <a:p>
            <a:r>
              <a:rPr lang="en-US" sz="4400" b="1" dirty="0">
                <a:solidFill>
                  <a:srgbClr val="FFC000"/>
                </a:solidFill>
              </a:rPr>
              <a:t>Adam’s and Eve’s God-view of life was shattered. </a:t>
            </a:r>
          </a:p>
          <a:p>
            <a:r>
              <a:rPr lang="en-US" sz="4400" b="1" dirty="0">
                <a:solidFill>
                  <a:srgbClr val="FFC000"/>
                </a:solidFill>
              </a:rPr>
              <a:t>It </a:t>
            </a:r>
            <a:r>
              <a:rPr lang="en-US" sz="4400" b="1" u="sng" dirty="0">
                <a:solidFill>
                  <a:srgbClr val="FFC000"/>
                </a:solidFill>
              </a:rPr>
              <a:t>disintegrated</a:t>
            </a:r>
            <a:r>
              <a:rPr lang="en-US" sz="4400" b="1" dirty="0">
                <a:solidFill>
                  <a:srgbClr val="FFC000"/>
                </a:solidFill>
              </a:rPr>
              <a:t>. </a:t>
            </a:r>
          </a:p>
        </p:txBody>
      </p:sp>
    </p:spTree>
    <p:extLst>
      <p:ext uri="{BB962C8B-B14F-4D97-AF65-F5344CB8AC3E}">
        <p14:creationId xmlns:p14="http://schemas.microsoft.com/office/powerpoint/2010/main" val="20017446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23A3E4-079B-B94F-AE87-F204E7D6CA11}"/>
              </a:ext>
            </a:extLst>
          </p:cNvPr>
          <p:cNvSpPr>
            <a:spLocks noGrp="1"/>
          </p:cNvSpPr>
          <p:nvPr>
            <p:ph type="title"/>
          </p:nvPr>
        </p:nvSpPr>
        <p:spPr>
          <a:xfrm>
            <a:off x="2983077" y="1346529"/>
            <a:ext cx="9371305" cy="1084612"/>
          </a:xfrm>
        </p:spPr>
        <p:txBody>
          <a:bodyPr/>
          <a:lstStyle/>
          <a:p>
            <a:r>
              <a:rPr lang="en-US" dirty="0">
                <a:latin typeface="Trebuchet MS" panose="020B0703020202090204" pitchFamily="34" charset="0"/>
              </a:rPr>
              <a:t>A Fascinating Word Study</a:t>
            </a:r>
          </a:p>
        </p:txBody>
      </p:sp>
      <p:sp>
        <p:nvSpPr>
          <p:cNvPr id="3" name="Content Placeholder 2">
            <a:extLst>
              <a:ext uri="{FF2B5EF4-FFF2-40B4-BE49-F238E27FC236}">
                <a16:creationId xmlns:a16="http://schemas.microsoft.com/office/drawing/2014/main" id="{24A08062-FA8C-0143-9B09-BD45AED919F4}"/>
              </a:ext>
            </a:extLst>
          </p:cNvPr>
          <p:cNvSpPr>
            <a:spLocks noGrp="1"/>
          </p:cNvSpPr>
          <p:nvPr>
            <p:ph idx="1"/>
          </p:nvPr>
        </p:nvSpPr>
        <p:spPr>
          <a:xfrm>
            <a:off x="866987" y="1972235"/>
            <a:ext cx="11270828" cy="6434836"/>
          </a:xfrm>
        </p:spPr>
        <p:txBody>
          <a:bodyPr>
            <a:normAutofit fontScale="92500" lnSpcReduction="10000"/>
          </a:bodyPr>
          <a:lstStyle/>
          <a:p>
            <a:pPr marL="0" indent="0">
              <a:buNone/>
            </a:pPr>
            <a:r>
              <a:rPr lang="en-US" dirty="0"/>
              <a:t> </a:t>
            </a:r>
          </a:p>
          <a:p>
            <a:r>
              <a:rPr lang="en-US" b="1" dirty="0"/>
              <a:t>INTEG'RITY</a:t>
            </a:r>
            <a:r>
              <a:rPr lang="en-US" dirty="0"/>
              <a:t>, n. [L. integritas, from integer.]</a:t>
            </a:r>
          </a:p>
          <a:p>
            <a:pPr marL="0" indent="0">
              <a:buNone/>
            </a:pPr>
            <a:r>
              <a:rPr lang="en-US" dirty="0"/>
              <a:t>1.    Wholeness; entireness; unbroken state. </a:t>
            </a:r>
          </a:p>
          <a:p>
            <a:pPr marL="914400" indent="-914400">
              <a:buFont typeface="+mj-lt"/>
              <a:buAutoNum type="arabicPeriod" startAt="2"/>
            </a:pPr>
            <a:r>
              <a:rPr lang="en-US" dirty="0"/>
              <a:t>The entire, unimpaired state of any thing,    </a:t>
            </a:r>
          </a:p>
          <a:p>
            <a:pPr marL="0" indent="0">
              <a:buNone/>
            </a:pPr>
            <a:r>
              <a:rPr lang="en-US" dirty="0"/>
              <a:t>	particularly of the mind; moral soundness or 	purity; incorruptness; uprightness; honesty.  	Integrity comprehends the whole 	moral 	character…	</a:t>
            </a:r>
          </a:p>
          <a:p>
            <a:pPr marL="0" indent="0">
              <a:buNone/>
            </a:pPr>
            <a:r>
              <a:rPr lang="en-US" dirty="0"/>
              <a:t>3.   Purity; genuine, unadulterated, unimpaired state </a:t>
            </a:r>
          </a:p>
        </p:txBody>
      </p:sp>
      <p:sp>
        <p:nvSpPr>
          <p:cNvPr id="5" name="TextBox 4">
            <a:extLst>
              <a:ext uri="{FF2B5EF4-FFF2-40B4-BE49-F238E27FC236}">
                <a16:creationId xmlns:a16="http://schemas.microsoft.com/office/drawing/2014/main" id="{181E2005-33C7-6846-B620-C897E2D58C40}"/>
              </a:ext>
            </a:extLst>
          </p:cNvPr>
          <p:cNvSpPr txBox="1"/>
          <p:nvPr/>
        </p:nvSpPr>
        <p:spPr>
          <a:xfrm>
            <a:off x="859923" y="8213698"/>
            <a:ext cx="773196" cy="738664"/>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7636871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23A3E4-079B-B94F-AE87-F204E7D6CA11}"/>
              </a:ext>
            </a:extLst>
          </p:cNvPr>
          <p:cNvSpPr>
            <a:spLocks noGrp="1"/>
          </p:cNvSpPr>
          <p:nvPr>
            <p:ph type="title"/>
          </p:nvPr>
        </p:nvSpPr>
        <p:spPr>
          <a:xfrm>
            <a:off x="2983077" y="1346529"/>
            <a:ext cx="9371305" cy="1084612"/>
          </a:xfrm>
        </p:spPr>
        <p:txBody>
          <a:bodyPr/>
          <a:lstStyle/>
          <a:p>
            <a:r>
              <a:rPr lang="en-US" dirty="0">
                <a:latin typeface="Trebuchet MS" panose="020B0703020202090204" pitchFamily="34" charset="0"/>
              </a:rPr>
              <a:t>A Fascinating Word Study</a:t>
            </a:r>
          </a:p>
        </p:txBody>
      </p:sp>
      <p:sp>
        <p:nvSpPr>
          <p:cNvPr id="3" name="Content Placeholder 2">
            <a:extLst>
              <a:ext uri="{FF2B5EF4-FFF2-40B4-BE49-F238E27FC236}">
                <a16:creationId xmlns:a16="http://schemas.microsoft.com/office/drawing/2014/main" id="{24A08062-FA8C-0143-9B09-BD45AED919F4}"/>
              </a:ext>
            </a:extLst>
          </p:cNvPr>
          <p:cNvSpPr>
            <a:spLocks noGrp="1"/>
          </p:cNvSpPr>
          <p:nvPr>
            <p:ph idx="1"/>
          </p:nvPr>
        </p:nvSpPr>
        <p:spPr>
          <a:xfrm>
            <a:off x="866987" y="2431141"/>
            <a:ext cx="11270828" cy="5975930"/>
          </a:xfrm>
        </p:spPr>
        <p:txBody>
          <a:bodyPr>
            <a:normAutofit/>
          </a:bodyPr>
          <a:lstStyle/>
          <a:p>
            <a:pPr marL="0" indent="0">
              <a:buNone/>
            </a:pPr>
            <a:r>
              <a:rPr lang="en-US" dirty="0"/>
              <a:t>INTEGRATE - To renew; to restore; to perfect; to make a thing entire.</a:t>
            </a:r>
          </a:p>
          <a:p>
            <a:pPr marL="0" indent="0">
              <a:buNone/>
            </a:pPr>
            <a:endParaRPr lang="en-US" sz="900" dirty="0"/>
          </a:p>
          <a:p>
            <a:pPr marL="0" indent="0">
              <a:buNone/>
            </a:pPr>
            <a:endParaRPr lang="en-US" dirty="0"/>
          </a:p>
          <a:p>
            <a:pPr marL="0" indent="0">
              <a:buNone/>
            </a:pPr>
            <a:endParaRPr lang="en-US" dirty="0"/>
          </a:p>
        </p:txBody>
      </p:sp>
      <p:sp>
        <p:nvSpPr>
          <p:cNvPr id="5" name="TextBox 4">
            <a:extLst>
              <a:ext uri="{FF2B5EF4-FFF2-40B4-BE49-F238E27FC236}">
                <a16:creationId xmlns:a16="http://schemas.microsoft.com/office/drawing/2014/main" id="{181E2005-33C7-6846-B620-C897E2D58C40}"/>
              </a:ext>
            </a:extLst>
          </p:cNvPr>
          <p:cNvSpPr txBox="1"/>
          <p:nvPr/>
        </p:nvSpPr>
        <p:spPr>
          <a:xfrm>
            <a:off x="859923" y="8213698"/>
            <a:ext cx="773196" cy="738664"/>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9680567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23A3E4-079B-B94F-AE87-F204E7D6CA11}"/>
              </a:ext>
            </a:extLst>
          </p:cNvPr>
          <p:cNvSpPr>
            <a:spLocks noGrp="1"/>
          </p:cNvSpPr>
          <p:nvPr>
            <p:ph type="title"/>
          </p:nvPr>
        </p:nvSpPr>
        <p:spPr>
          <a:xfrm>
            <a:off x="2983077" y="1346529"/>
            <a:ext cx="9371305" cy="1084612"/>
          </a:xfrm>
        </p:spPr>
        <p:txBody>
          <a:bodyPr/>
          <a:lstStyle/>
          <a:p>
            <a:r>
              <a:rPr lang="en-US" dirty="0">
                <a:latin typeface="Trebuchet MS" panose="020B0703020202090204" pitchFamily="34" charset="0"/>
              </a:rPr>
              <a:t>A Fascinating Word Study</a:t>
            </a:r>
          </a:p>
        </p:txBody>
      </p:sp>
      <p:sp>
        <p:nvSpPr>
          <p:cNvPr id="3" name="Content Placeholder 2">
            <a:extLst>
              <a:ext uri="{FF2B5EF4-FFF2-40B4-BE49-F238E27FC236}">
                <a16:creationId xmlns:a16="http://schemas.microsoft.com/office/drawing/2014/main" id="{24A08062-FA8C-0143-9B09-BD45AED919F4}"/>
              </a:ext>
            </a:extLst>
          </p:cNvPr>
          <p:cNvSpPr>
            <a:spLocks noGrp="1"/>
          </p:cNvSpPr>
          <p:nvPr>
            <p:ph idx="1"/>
          </p:nvPr>
        </p:nvSpPr>
        <p:spPr>
          <a:xfrm>
            <a:off x="866987" y="2431141"/>
            <a:ext cx="11270828" cy="5975930"/>
          </a:xfrm>
        </p:spPr>
        <p:txBody>
          <a:bodyPr>
            <a:normAutofit/>
          </a:bodyPr>
          <a:lstStyle/>
          <a:p>
            <a:pPr marL="0" indent="0">
              <a:buNone/>
            </a:pPr>
            <a:r>
              <a:rPr lang="en-US" dirty="0"/>
              <a:t>INTEGRATE - To renew; to restore; to perfect; to make a thing entire.</a:t>
            </a:r>
          </a:p>
          <a:p>
            <a:pPr marL="0" indent="0">
              <a:buNone/>
            </a:pPr>
            <a:endParaRPr lang="en-US" sz="900" dirty="0"/>
          </a:p>
          <a:p>
            <a:pPr marL="0" indent="0">
              <a:buNone/>
            </a:pPr>
            <a:r>
              <a:rPr lang="en-US" b="1" dirty="0">
                <a:solidFill>
                  <a:srgbClr val="FFC000"/>
                </a:solidFill>
              </a:rPr>
              <a:t>[The prefix </a:t>
            </a:r>
            <a:r>
              <a:rPr lang="en-US" b="1" i="1" dirty="0">
                <a:solidFill>
                  <a:srgbClr val="FFC000"/>
                </a:solidFill>
              </a:rPr>
              <a:t>dis</a:t>
            </a:r>
            <a:r>
              <a:rPr lang="en-US" b="1" dirty="0">
                <a:solidFill>
                  <a:srgbClr val="FFC000"/>
                </a:solidFill>
              </a:rPr>
              <a:t> denotes separation, a parting from…]</a:t>
            </a:r>
          </a:p>
          <a:p>
            <a:pPr marL="0" indent="0">
              <a:buNone/>
            </a:pPr>
            <a:endParaRPr lang="en-US" dirty="0"/>
          </a:p>
          <a:p>
            <a:pPr marL="0" indent="0">
              <a:buNone/>
            </a:pPr>
            <a:endParaRPr lang="en-US" dirty="0"/>
          </a:p>
        </p:txBody>
      </p:sp>
      <p:sp>
        <p:nvSpPr>
          <p:cNvPr id="5" name="TextBox 4">
            <a:extLst>
              <a:ext uri="{FF2B5EF4-FFF2-40B4-BE49-F238E27FC236}">
                <a16:creationId xmlns:a16="http://schemas.microsoft.com/office/drawing/2014/main" id="{181E2005-33C7-6846-B620-C897E2D58C40}"/>
              </a:ext>
            </a:extLst>
          </p:cNvPr>
          <p:cNvSpPr txBox="1"/>
          <p:nvPr/>
        </p:nvSpPr>
        <p:spPr>
          <a:xfrm>
            <a:off x="859923" y="8213698"/>
            <a:ext cx="773196" cy="738664"/>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23083615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23A3E4-079B-B94F-AE87-F204E7D6CA11}"/>
              </a:ext>
            </a:extLst>
          </p:cNvPr>
          <p:cNvSpPr>
            <a:spLocks noGrp="1"/>
          </p:cNvSpPr>
          <p:nvPr>
            <p:ph type="title"/>
          </p:nvPr>
        </p:nvSpPr>
        <p:spPr>
          <a:xfrm>
            <a:off x="2983077" y="1346529"/>
            <a:ext cx="9371305" cy="1084612"/>
          </a:xfrm>
        </p:spPr>
        <p:txBody>
          <a:bodyPr/>
          <a:lstStyle/>
          <a:p>
            <a:r>
              <a:rPr lang="en-US" dirty="0">
                <a:latin typeface="Trebuchet MS" panose="020B0703020202090204" pitchFamily="34" charset="0"/>
              </a:rPr>
              <a:t>A Fascinating Word Study</a:t>
            </a:r>
          </a:p>
        </p:txBody>
      </p:sp>
      <p:sp>
        <p:nvSpPr>
          <p:cNvPr id="3" name="Content Placeholder 2">
            <a:extLst>
              <a:ext uri="{FF2B5EF4-FFF2-40B4-BE49-F238E27FC236}">
                <a16:creationId xmlns:a16="http://schemas.microsoft.com/office/drawing/2014/main" id="{24A08062-FA8C-0143-9B09-BD45AED919F4}"/>
              </a:ext>
            </a:extLst>
          </p:cNvPr>
          <p:cNvSpPr>
            <a:spLocks noGrp="1"/>
          </p:cNvSpPr>
          <p:nvPr>
            <p:ph idx="1"/>
          </p:nvPr>
        </p:nvSpPr>
        <p:spPr>
          <a:xfrm>
            <a:off x="866987" y="2431141"/>
            <a:ext cx="11270828" cy="5975930"/>
          </a:xfrm>
        </p:spPr>
        <p:txBody>
          <a:bodyPr>
            <a:normAutofit/>
          </a:bodyPr>
          <a:lstStyle/>
          <a:p>
            <a:pPr marL="0" indent="0">
              <a:buNone/>
            </a:pPr>
            <a:r>
              <a:rPr lang="en-US" dirty="0"/>
              <a:t>INTEGRATE - To renew; to restore; to perfect; to make a thing entire.</a:t>
            </a:r>
          </a:p>
          <a:p>
            <a:pPr marL="0" indent="0">
              <a:buNone/>
            </a:pPr>
            <a:endParaRPr lang="en-US" sz="900" dirty="0"/>
          </a:p>
          <a:p>
            <a:pPr marL="0" indent="0">
              <a:buNone/>
            </a:pPr>
            <a:endParaRPr lang="en-US" dirty="0"/>
          </a:p>
          <a:p>
            <a:pPr marL="0" indent="0">
              <a:buNone/>
            </a:pPr>
            <a:r>
              <a:rPr lang="en-US" dirty="0">
                <a:solidFill>
                  <a:srgbClr val="FFC000"/>
                </a:solidFill>
              </a:rPr>
              <a:t>DIS</a:t>
            </a:r>
            <a:r>
              <a:rPr lang="en-US" dirty="0"/>
              <a:t>INTEGRATE - Breaking apart, creating the absence of things that were there.</a:t>
            </a:r>
          </a:p>
          <a:p>
            <a:pPr marL="0" indent="0">
              <a:buNone/>
            </a:pPr>
            <a:endParaRPr lang="en-US" dirty="0"/>
          </a:p>
          <a:p>
            <a:pPr marL="0" indent="0">
              <a:buNone/>
            </a:pPr>
            <a:endParaRPr lang="en-US" dirty="0"/>
          </a:p>
        </p:txBody>
      </p:sp>
      <p:sp>
        <p:nvSpPr>
          <p:cNvPr id="5" name="TextBox 4">
            <a:extLst>
              <a:ext uri="{FF2B5EF4-FFF2-40B4-BE49-F238E27FC236}">
                <a16:creationId xmlns:a16="http://schemas.microsoft.com/office/drawing/2014/main" id="{181E2005-33C7-6846-B620-C897E2D58C40}"/>
              </a:ext>
            </a:extLst>
          </p:cNvPr>
          <p:cNvSpPr txBox="1"/>
          <p:nvPr/>
        </p:nvSpPr>
        <p:spPr>
          <a:xfrm>
            <a:off x="859923" y="8213698"/>
            <a:ext cx="773196" cy="738664"/>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39313719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3AECEC-7761-C546-A166-6106D5C339C4}"/>
              </a:ext>
            </a:extLst>
          </p:cNvPr>
          <p:cNvSpPr>
            <a:spLocks noGrp="1"/>
          </p:cNvSpPr>
          <p:nvPr>
            <p:ph type="title"/>
          </p:nvPr>
        </p:nvSpPr>
        <p:spPr/>
        <p:txBody>
          <a:bodyPr/>
          <a:lstStyle/>
          <a:p>
            <a:r>
              <a:rPr lang="en-US" dirty="0"/>
              <a:t>We can see man’s full dilemma…</a:t>
            </a:r>
          </a:p>
        </p:txBody>
      </p:sp>
      <p:sp>
        <p:nvSpPr>
          <p:cNvPr id="3" name="Content Placeholder 2">
            <a:extLst>
              <a:ext uri="{FF2B5EF4-FFF2-40B4-BE49-F238E27FC236}">
                <a16:creationId xmlns:a16="http://schemas.microsoft.com/office/drawing/2014/main" id="{D067F865-64D4-9E46-8945-66BCF0A8A690}"/>
              </a:ext>
            </a:extLst>
          </p:cNvPr>
          <p:cNvSpPr>
            <a:spLocks noGrp="1"/>
          </p:cNvSpPr>
          <p:nvPr>
            <p:ph idx="1"/>
          </p:nvPr>
        </p:nvSpPr>
        <p:spPr>
          <a:solidFill>
            <a:schemeClr val="bg1"/>
          </a:solidFill>
        </p:spPr>
        <p:txBody>
          <a:bodyPr/>
          <a:lstStyle/>
          <a:p>
            <a:pPr>
              <a:buFont typeface="Wingdings" pitchFamily="2" charset="2"/>
              <a:buChar char="v"/>
            </a:pPr>
            <a:r>
              <a:rPr lang="en-US" dirty="0"/>
              <a:t> Integrity							Integrity</a:t>
            </a:r>
          </a:p>
          <a:p>
            <a:pPr lvl="3">
              <a:buFont typeface="Wingdings" pitchFamily="2" charset="2"/>
              <a:buChar char="v"/>
            </a:pPr>
            <a:endParaRPr lang="en-US" dirty="0"/>
          </a:p>
          <a:p>
            <a:pPr lvl="3">
              <a:buFont typeface="Wingdings" pitchFamily="2" charset="2"/>
              <a:buChar char="v"/>
            </a:pPr>
            <a:r>
              <a:rPr lang="en-US" dirty="0"/>
              <a:t>Disintegrate </a:t>
            </a:r>
          </a:p>
          <a:p>
            <a:pPr marL="1300460" lvl="2" indent="0">
              <a:buNone/>
            </a:pPr>
            <a:endParaRPr lang="en-US" dirty="0"/>
          </a:p>
          <a:p>
            <a:pPr lvl="8">
              <a:buFont typeface="Wingdings" pitchFamily="2" charset="2"/>
              <a:buChar char="v"/>
            </a:pPr>
            <a:endParaRPr lang="en-US" dirty="0"/>
          </a:p>
          <a:p>
            <a:pPr lvl="8">
              <a:buFont typeface="Wingdings" pitchFamily="2" charset="2"/>
              <a:buChar char="v"/>
            </a:pPr>
            <a:r>
              <a:rPr lang="en-US" dirty="0"/>
              <a:t>Integrate</a:t>
            </a:r>
          </a:p>
        </p:txBody>
      </p:sp>
      <p:cxnSp>
        <p:nvCxnSpPr>
          <p:cNvPr id="5" name="Straight Connector 4">
            <a:extLst>
              <a:ext uri="{FF2B5EF4-FFF2-40B4-BE49-F238E27FC236}">
                <a16:creationId xmlns:a16="http://schemas.microsoft.com/office/drawing/2014/main" id="{CE350669-B7F2-544D-BFCA-89FFD28C516E}"/>
              </a:ext>
            </a:extLst>
          </p:cNvPr>
          <p:cNvCxnSpPr>
            <a:cxnSpLocks/>
          </p:cNvCxnSpPr>
          <p:nvPr/>
        </p:nvCxnSpPr>
        <p:spPr bwMode="auto">
          <a:xfrm>
            <a:off x="4191000" y="3632200"/>
            <a:ext cx="1219200" cy="1244600"/>
          </a:xfrm>
          <a:prstGeom prst="line">
            <a:avLst/>
          </a:prstGeom>
          <a:solidFill>
            <a:schemeClr val="accent1"/>
          </a:solidFill>
          <a:ln w="104775" cap="flat" cmpd="sng" algn="ctr">
            <a:solidFill>
              <a:srgbClr val="C00000"/>
            </a:solidFill>
            <a:prstDash val="solid"/>
            <a:round/>
            <a:headEnd type="none" w="med" len="med"/>
            <a:tailEnd type="triangle" w="med" len="med"/>
          </a:ln>
          <a:effectLst/>
        </p:spPr>
      </p:cxnSp>
      <p:cxnSp>
        <p:nvCxnSpPr>
          <p:cNvPr id="6" name="Straight Connector 5">
            <a:extLst>
              <a:ext uri="{FF2B5EF4-FFF2-40B4-BE49-F238E27FC236}">
                <a16:creationId xmlns:a16="http://schemas.microsoft.com/office/drawing/2014/main" id="{3BE9324A-5E4B-5C4D-97AA-CB1C52143444}"/>
              </a:ext>
            </a:extLst>
          </p:cNvPr>
          <p:cNvCxnSpPr>
            <a:cxnSpLocks/>
          </p:cNvCxnSpPr>
          <p:nvPr/>
        </p:nvCxnSpPr>
        <p:spPr bwMode="auto">
          <a:xfrm>
            <a:off x="6223000" y="5791200"/>
            <a:ext cx="1019810" cy="1071035"/>
          </a:xfrm>
          <a:prstGeom prst="line">
            <a:avLst/>
          </a:prstGeom>
          <a:solidFill>
            <a:schemeClr val="accent1"/>
          </a:solidFill>
          <a:ln w="104775" cap="flat" cmpd="sng" algn="ctr">
            <a:solidFill>
              <a:srgbClr val="C00000"/>
            </a:solidFill>
            <a:prstDash val="solid"/>
            <a:round/>
            <a:headEnd type="none" w="med" len="med"/>
            <a:tailEnd type="triangle" w="med" len="med"/>
          </a:ln>
          <a:effectLst/>
        </p:spPr>
      </p:cxnSp>
      <p:cxnSp>
        <p:nvCxnSpPr>
          <p:cNvPr id="10" name="Straight Connector 9">
            <a:extLst>
              <a:ext uri="{FF2B5EF4-FFF2-40B4-BE49-F238E27FC236}">
                <a16:creationId xmlns:a16="http://schemas.microsoft.com/office/drawing/2014/main" id="{2488D5BF-C681-3840-B018-E57D2DA6BF16}"/>
              </a:ext>
            </a:extLst>
          </p:cNvPr>
          <p:cNvCxnSpPr>
            <a:cxnSpLocks/>
          </p:cNvCxnSpPr>
          <p:nvPr/>
        </p:nvCxnSpPr>
        <p:spPr bwMode="auto">
          <a:xfrm flipV="1">
            <a:off x="8807450" y="4051301"/>
            <a:ext cx="1657350" cy="2933699"/>
          </a:xfrm>
          <a:prstGeom prst="line">
            <a:avLst/>
          </a:prstGeom>
          <a:solidFill>
            <a:schemeClr val="accent1"/>
          </a:solidFill>
          <a:ln w="104775" cap="flat" cmpd="sng" algn="ctr">
            <a:solidFill>
              <a:srgbClr val="C00000"/>
            </a:solidFill>
            <a:prstDash val="solid"/>
            <a:round/>
            <a:headEnd type="none" w="med" len="med"/>
            <a:tailEnd type="triangle" w="med" len="med"/>
          </a:ln>
          <a:effectLst/>
        </p:spPr>
      </p:cxnSp>
    </p:spTree>
    <p:extLst>
      <p:ext uri="{BB962C8B-B14F-4D97-AF65-F5344CB8AC3E}">
        <p14:creationId xmlns:p14="http://schemas.microsoft.com/office/powerpoint/2010/main" val="27406683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1CA453-6139-4545-B2EF-75BBE267B103}"/>
              </a:ext>
            </a:extLst>
          </p:cNvPr>
          <p:cNvSpPr>
            <a:spLocks noGrp="1"/>
          </p:cNvSpPr>
          <p:nvPr>
            <p:ph type="title"/>
          </p:nvPr>
        </p:nvSpPr>
        <p:spPr/>
        <p:txBody>
          <a:bodyPr/>
          <a:lstStyle/>
          <a:p>
            <a:r>
              <a:rPr lang="en-US" dirty="0"/>
              <a:t>Housekeeping Chores</a:t>
            </a:r>
          </a:p>
        </p:txBody>
      </p:sp>
      <p:sp>
        <p:nvSpPr>
          <p:cNvPr id="3" name="Content Placeholder 2">
            <a:extLst>
              <a:ext uri="{FF2B5EF4-FFF2-40B4-BE49-F238E27FC236}">
                <a16:creationId xmlns:a16="http://schemas.microsoft.com/office/drawing/2014/main" id="{F390798D-12E1-244E-8E50-5380FA42E0E8}"/>
              </a:ext>
            </a:extLst>
          </p:cNvPr>
          <p:cNvSpPr>
            <a:spLocks noGrp="1"/>
          </p:cNvSpPr>
          <p:nvPr>
            <p:ph idx="1"/>
          </p:nvPr>
        </p:nvSpPr>
        <p:spPr>
          <a:solidFill>
            <a:schemeClr val="bg1"/>
          </a:solidFill>
        </p:spPr>
        <p:txBody>
          <a:bodyPr/>
          <a:lstStyle/>
          <a:p>
            <a:pPr marL="914400" indent="-914400">
              <a:buFont typeface="+mj-lt"/>
              <a:buAutoNum type="arabicPeriod"/>
            </a:pPr>
            <a:r>
              <a:rPr lang="en-US" dirty="0"/>
              <a:t>Notes Sheet (Email me if you did not register and would like it.)</a:t>
            </a:r>
          </a:p>
          <a:p>
            <a:pPr marL="914400" indent="-914400">
              <a:buFont typeface="+mj-lt"/>
              <a:buAutoNum type="arabicPeriod"/>
            </a:pPr>
            <a:r>
              <a:rPr lang="en-US" dirty="0"/>
              <a:t>PowerPoint Presentation will be available (Email me if you did not register and you would like it.)</a:t>
            </a:r>
          </a:p>
          <a:p>
            <a:endParaRPr lang="en-US" dirty="0"/>
          </a:p>
        </p:txBody>
      </p:sp>
    </p:spTree>
    <p:extLst>
      <p:ext uri="{BB962C8B-B14F-4D97-AF65-F5344CB8AC3E}">
        <p14:creationId xmlns:p14="http://schemas.microsoft.com/office/powerpoint/2010/main" val="38460122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F7365-AF5A-FF47-9FCE-D1456CA9916E}"/>
              </a:ext>
            </a:extLst>
          </p:cNvPr>
          <p:cNvSpPr>
            <a:spLocks noGrp="1"/>
          </p:cNvSpPr>
          <p:nvPr>
            <p:ph type="title"/>
          </p:nvPr>
        </p:nvSpPr>
        <p:spPr/>
        <p:txBody>
          <a:bodyPr/>
          <a:lstStyle/>
          <a:p>
            <a:r>
              <a:rPr lang="en-US" dirty="0"/>
              <a:t>An Interesting Aside</a:t>
            </a:r>
          </a:p>
        </p:txBody>
      </p:sp>
      <p:sp>
        <p:nvSpPr>
          <p:cNvPr id="3" name="Content Placeholder 2">
            <a:extLst>
              <a:ext uri="{FF2B5EF4-FFF2-40B4-BE49-F238E27FC236}">
                <a16:creationId xmlns:a16="http://schemas.microsoft.com/office/drawing/2014/main" id="{0DFBD93A-C30C-0D42-9699-805456E9F299}"/>
              </a:ext>
            </a:extLst>
          </p:cNvPr>
          <p:cNvSpPr>
            <a:spLocks noGrp="1"/>
          </p:cNvSpPr>
          <p:nvPr>
            <p:ph idx="1"/>
          </p:nvPr>
        </p:nvSpPr>
        <p:spPr>
          <a:xfrm>
            <a:off x="975360" y="3054774"/>
            <a:ext cx="11537482" cy="5852160"/>
          </a:xfrm>
          <a:solidFill>
            <a:schemeClr val="bg1"/>
          </a:solidFill>
        </p:spPr>
        <p:txBody>
          <a:bodyPr/>
          <a:lstStyle/>
          <a:p>
            <a:pPr marL="0" indent="0">
              <a:buNone/>
            </a:pPr>
            <a:r>
              <a:rPr lang="en-US" dirty="0"/>
              <a:t>Biblical Integration in Christian school curriculum development…what does that mean?</a:t>
            </a:r>
          </a:p>
        </p:txBody>
      </p:sp>
    </p:spTree>
    <p:extLst>
      <p:ext uri="{BB962C8B-B14F-4D97-AF65-F5344CB8AC3E}">
        <p14:creationId xmlns:p14="http://schemas.microsoft.com/office/powerpoint/2010/main" val="33164918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F7365-AF5A-FF47-9FCE-D1456CA9916E}"/>
              </a:ext>
            </a:extLst>
          </p:cNvPr>
          <p:cNvSpPr>
            <a:spLocks noGrp="1"/>
          </p:cNvSpPr>
          <p:nvPr>
            <p:ph type="title"/>
          </p:nvPr>
        </p:nvSpPr>
        <p:spPr/>
        <p:txBody>
          <a:bodyPr/>
          <a:lstStyle/>
          <a:p>
            <a:r>
              <a:rPr lang="en-US" dirty="0"/>
              <a:t>An Interesting Aside</a:t>
            </a:r>
          </a:p>
        </p:txBody>
      </p:sp>
      <p:sp>
        <p:nvSpPr>
          <p:cNvPr id="3" name="Content Placeholder 2">
            <a:extLst>
              <a:ext uri="{FF2B5EF4-FFF2-40B4-BE49-F238E27FC236}">
                <a16:creationId xmlns:a16="http://schemas.microsoft.com/office/drawing/2014/main" id="{0DFBD93A-C30C-0D42-9699-805456E9F299}"/>
              </a:ext>
            </a:extLst>
          </p:cNvPr>
          <p:cNvSpPr>
            <a:spLocks noGrp="1"/>
          </p:cNvSpPr>
          <p:nvPr>
            <p:ph idx="1"/>
          </p:nvPr>
        </p:nvSpPr>
        <p:spPr>
          <a:xfrm>
            <a:off x="975360" y="3054774"/>
            <a:ext cx="11585608" cy="5852160"/>
          </a:xfrm>
          <a:solidFill>
            <a:schemeClr val="bg1"/>
          </a:solidFill>
        </p:spPr>
        <p:txBody>
          <a:bodyPr/>
          <a:lstStyle/>
          <a:p>
            <a:pPr marL="0" indent="0">
              <a:buNone/>
            </a:pPr>
            <a:r>
              <a:rPr lang="en-US" dirty="0"/>
              <a:t>Biblical Integration in Christian school curriculum development…what does that mean?</a:t>
            </a:r>
          </a:p>
          <a:p>
            <a:pPr>
              <a:buFont typeface="Arial" panose="020B0604020202020204" pitchFamily="34" charset="0"/>
              <a:buChar char="•"/>
            </a:pPr>
            <a:r>
              <a:rPr lang="en-US" dirty="0"/>
              <a:t>It does not mean simply inserting Bible verses into a lesson.</a:t>
            </a:r>
          </a:p>
          <a:p>
            <a:pPr>
              <a:buFont typeface="Arial" panose="020B0604020202020204" pitchFamily="34" charset="0"/>
              <a:buChar char="•"/>
            </a:pPr>
            <a:r>
              <a:rPr lang="en-US" dirty="0"/>
              <a:t>It means restoring the understanding of the school subjects (i.e., the scope of life) back to the entirety (wholeness, completeness) of the view of the Author of the universe (i.e., God)</a:t>
            </a:r>
          </a:p>
        </p:txBody>
      </p:sp>
    </p:spTree>
    <p:extLst>
      <p:ext uri="{BB962C8B-B14F-4D97-AF65-F5344CB8AC3E}">
        <p14:creationId xmlns:p14="http://schemas.microsoft.com/office/powerpoint/2010/main" val="34956024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A6BB9E-4C49-FC47-B0F3-0A80886606E0}"/>
              </a:ext>
            </a:extLst>
          </p:cNvPr>
          <p:cNvSpPr>
            <a:spLocks noGrp="1"/>
          </p:cNvSpPr>
          <p:nvPr>
            <p:ph type="title"/>
          </p:nvPr>
        </p:nvSpPr>
        <p:spPr>
          <a:xfrm>
            <a:off x="0" y="424302"/>
            <a:ext cx="13004800" cy="1219200"/>
          </a:xfrm>
        </p:spPr>
        <p:txBody>
          <a:bodyPr/>
          <a:lstStyle/>
          <a:p>
            <a:pPr algn="ctr"/>
            <a:r>
              <a:rPr lang="en-US" b="1" dirty="0">
                <a:solidFill>
                  <a:srgbClr val="C00000"/>
                </a:solidFill>
              </a:rPr>
              <a:t>God’s View of History  </a:t>
            </a:r>
            <a:br>
              <a:rPr lang="en-US" b="1" dirty="0">
                <a:solidFill>
                  <a:srgbClr val="C00000"/>
                </a:solidFill>
              </a:rPr>
            </a:br>
            <a:endParaRPr lang="en-US" b="1" dirty="0">
              <a:solidFill>
                <a:srgbClr val="C00000"/>
              </a:solidFill>
            </a:endParaRPr>
          </a:p>
        </p:txBody>
      </p:sp>
      <p:sp>
        <p:nvSpPr>
          <p:cNvPr id="3" name="Content Placeholder 2">
            <a:extLst>
              <a:ext uri="{FF2B5EF4-FFF2-40B4-BE49-F238E27FC236}">
                <a16:creationId xmlns:a16="http://schemas.microsoft.com/office/drawing/2014/main" id="{586DA50F-0AFA-6146-94CA-A1D28B82F7A6}"/>
              </a:ext>
            </a:extLst>
          </p:cNvPr>
          <p:cNvSpPr>
            <a:spLocks noGrp="1"/>
          </p:cNvSpPr>
          <p:nvPr>
            <p:ph sz="quarter" idx="1"/>
          </p:nvPr>
        </p:nvSpPr>
        <p:spPr>
          <a:xfrm>
            <a:off x="0" y="2560688"/>
            <a:ext cx="13258800" cy="4876800"/>
          </a:xfrm>
        </p:spPr>
        <p:txBody>
          <a:bodyPr>
            <a:normAutofit/>
          </a:bodyPr>
          <a:lstStyle/>
          <a:p>
            <a:pPr marL="0" indent="0" algn="ctr">
              <a:buNone/>
            </a:pPr>
            <a:endParaRPr lang="en-US" sz="1422" dirty="0"/>
          </a:p>
          <a:p>
            <a:pPr marL="0" indent="0" algn="ctr">
              <a:buNone/>
            </a:pPr>
            <a:endParaRPr lang="en-US" sz="3413" b="1" dirty="0"/>
          </a:p>
          <a:p>
            <a:pPr marL="0" indent="0" algn="ctr">
              <a:buNone/>
            </a:pPr>
            <a:endParaRPr lang="en-US" sz="3413" b="1" dirty="0"/>
          </a:p>
          <a:p>
            <a:pPr marL="0" indent="0" algn="ctr">
              <a:buNone/>
            </a:pPr>
            <a:endParaRPr lang="en-US" sz="3413" b="1" dirty="0"/>
          </a:p>
        </p:txBody>
      </p:sp>
      <p:cxnSp>
        <p:nvCxnSpPr>
          <p:cNvPr id="6" name="Straight Connector 5">
            <a:extLst>
              <a:ext uri="{FF2B5EF4-FFF2-40B4-BE49-F238E27FC236}">
                <a16:creationId xmlns:a16="http://schemas.microsoft.com/office/drawing/2014/main" id="{D55F0932-A290-394E-BBCA-FD69F9DF495B}"/>
              </a:ext>
            </a:extLst>
          </p:cNvPr>
          <p:cNvCxnSpPr>
            <a:cxnSpLocks/>
          </p:cNvCxnSpPr>
          <p:nvPr/>
        </p:nvCxnSpPr>
        <p:spPr>
          <a:xfrm>
            <a:off x="1092510" y="4876800"/>
            <a:ext cx="10819779" cy="0"/>
          </a:xfrm>
          <a:prstGeom prst="line">
            <a:avLst/>
          </a:prstGeom>
          <a:ln w="127000">
            <a:headEnd type="triangle" w="med" len="med"/>
            <a:tailEnd type="triangle" w="med" len="med"/>
          </a:ln>
        </p:spPr>
        <p:style>
          <a:lnRef idx="2">
            <a:schemeClr val="accent1"/>
          </a:lnRef>
          <a:fillRef idx="0">
            <a:schemeClr val="accent1"/>
          </a:fillRef>
          <a:effectRef idx="1">
            <a:schemeClr val="accent1"/>
          </a:effectRef>
          <a:fontRef idx="minor">
            <a:schemeClr val="tx1"/>
          </a:fontRef>
        </p:style>
      </p:cxnSp>
      <p:sp>
        <p:nvSpPr>
          <p:cNvPr id="27" name="Oval 26">
            <a:extLst>
              <a:ext uri="{FF2B5EF4-FFF2-40B4-BE49-F238E27FC236}">
                <a16:creationId xmlns:a16="http://schemas.microsoft.com/office/drawing/2014/main" id="{283D6608-EC92-DC4A-9622-C987539520EB}"/>
              </a:ext>
            </a:extLst>
          </p:cNvPr>
          <p:cNvSpPr/>
          <p:nvPr/>
        </p:nvSpPr>
        <p:spPr>
          <a:xfrm>
            <a:off x="40105" y="1810149"/>
            <a:ext cx="12946974" cy="6377877"/>
          </a:xfrm>
          <a:prstGeom prst="ellipse">
            <a:avLst/>
          </a:prstGeom>
          <a:blipFill dpi="0" rotWithShape="1">
            <a:blip r:embed="rId3">
              <a:alphaModFix amt="23000"/>
              <a:duotone>
                <a:schemeClr val="accent1">
                  <a:shade val="22000"/>
                  <a:satMod val="160000"/>
                </a:schemeClr>
                <a:schemeClr val="accent1">
                  <a:shade val="45000"/>
                  <a:satMod val="100000"/>
                </a:schemeClr>
              </a:duotone>
            </a:blip>
            <a:srcRect/>
            <a:tile tx="0" ty="0" sx="65000" sy="65000" flip="none" algn="ctr"/>
          </a:blipFill>
          <a:ln cap="sq">
            <a:headEnd w="med" len="med"/>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44" dirty="0"/>
              <a:t>                                      </a:t>
            </a:r>
          </a:p>
        </p:txBody>
      </p:sp>
      <p:cxnSp>
        <p:nvCxnSpPr>
          <p:cNvPr id="12" name="Straight Connector 11">
            <a:extLst>
              <a:ext uri="{FF2B5EF4-FFF2-40B4-BE49-F238E27FC236}">
                <a16:creationId xmlns:a16="http://schemas.microsoft.com/office/drawing/2014/main" id="{CA20D4A7-7370-764A-93C7-C0FF4AB94FD5}"/>
              </a:ext>
            </a:extLst>
          </p:cNvPr>
          <p:cNvCxnSpPr>
            <a:cxnSpLocks/>
          </p:cNvCxnSpPr>
          <p:nvPr/>
        </p:nvCxnSpPr>
        <p:spPr>
          <a:xfrm>
            <a:off x="1826648" y="4007559"/>
            <a:ext cx="1" cy="1166354"/>
          </a:xfrm>
          <a:prstGeom prst="line">
            <a:avLst/>
          </a:prstGeom>
          <a:ln w="50800">
            <a:solidFill>
              <a:srgbClr val="C00000"/>
            </a:solidFill>
          </a:ln>
        </p:spPr>
        <p:style>
          <a:lnRef idx="2">
            <a:schemeClr val="accent1"/>
          </a:lnRef>
          <a:fillRef idx="0">
            <a:schemeClr val="accent1"/>
          </a:fillRef>
          <a:effectRef idx="1">
            <a:schemeClr val="accent1"/>
          </a:effectRef>
          <a:fontRef idx="minor">
            <a:schemeClr val="tx1"/>
          </a:fontRef>
        </p:style>
      </p:cxnSp>
      <p:sp>
        <p:nvSpPr>
          <p:cNvPr id="8" name="TextBox 7">
            <a:extLst>
              <a:ext uri="{FF2B5EF4-FFF2-40B4-BE49-F238E27FC236}">
                <a16:creationId xmlns:a16="http://schemas.microsoft.com/office/drawing/2014/main" id="{9B478394-3429-DA4E-BBAF-1FE8CC413A82}"/>
              </a:ext>
            </a:extLst>
          </p:cNvPr>
          <p:cNvSpPr txBox="1"/>
          <p:nvPr/>
        </p:nvSpPr>
        <p:spPr>
          <a:xfrm>
            <a:off x="57826" y="915430"/>
            <a:ext cx="736600" cy="8494633"/>
          </a:xfrm>
          <a:prstGeom prst="rect">
            <a:avLst/>
          </a:prstGeom>
          <a:noFill/>
        </p:spPr>
        <p:txBody>
          <a:bodyPr wrap="square" rtlCol="0">
            <a:spAutoFit/>
          </a:bodyPr>
          <a:lstStyle/>
          <a:p>
            <a:r>
              <a:rPr lang="en-US" b="1" dirty="0"/>
              <a:t>ETERNITY </a:t>
            </a:r>
          </a:p>
          <a:p>
            <a:endParaRPr lang="en-US" b="1" dirty="0"/>
          </a:p>
          <a:p>
            <a:r>
              <a:rPr lang="en-US" b="1" dirty="0"/>
              <a:t>PAST</a:t>
            </a:r>
          </a:p>
        </p:txBody>
      </p:sp>
      <p:sp>
        <p:nvSpPr>
          <p:cNvPr id="13" name="TextBox 12">
            <a:extLst>
              <a:ext uri="{FF2B5EF4-FFF2-40B4-BE49-F238E27FC236}">
                <a16:creationId xmlns:a16="http://schemas.microsoft.com/office/drawing/2014/main" id="{2545973E-54EE-A249-8F0F-A9AA0A4753EE}"/>
              </a:ext>
            </a:extLst>
          </p:cNvPr>
          <p:cNvSpPr txBox="1"/>
          <p:nvPr/>
        </p:nvSpPr>
        <p:spPr>
          <a:xfrm>
            <a:off x="12048942" y="1043460"/>
            <a:ext cx="736600" cy="8402300"/>
          </a:xfrm>
          <a:prstGeom prst="rect">
            <a:avLst/>
          </a:prstGeom>
          <a:noFill/>
        </p:spPr>
        <p:txBody>
          <a:bodyPr wrap="square" rtlCol="0">
            <a:spAutoFit/>
          </a:bodyPr>
          <a:lstStyle/>
          <a:p>
            <a:r>
              <a:rPr lang="en-US" sz="3600" b="1" dirty="0"/>
              <a:t>ETERN</a:t>
            </a:r>
          </a:p>
          <a:p>
            <a:r>
              <a:rPr lang="en-US" sz="3600" b="1" dirty="0"/>
              <a:t>I</a:t>
            </a:r>
          </a:p>
          <a:p>
            <a:r>
              <a:rPr lang="en-US" sz="3600" b="1" dirty="0"/>
              <a:t>TY </a:t>
            </a:r>
          </a:p>
          <a:p>
            <a:endParaRPr lang="en-US" sz="3600" b="1" dirty="0"/>
          </a:p>
          <a:p>
            <a:r>
              <a:rPr lang="en-US" sz="3600" b="1" dirty="0"/>
              <a:t>FUTURE</a:t>
            </a:r>
          </a:p>
        </p:txBody>
      </p:sp>
      <p:sp>
        <p:nvSpPr>
          <p:cNvPr id="10" name="TextBox 9">
            <a:extLst>
              <a:ext uri="{FF2B5EF4-FFF2-40B4-BE49-F238E27FC236}">
                <a16:creationId xmlns:a16="http://schemas.microsoft.com/office/drawing/2014/main" id="{1A3BFCB7-9E92-0849-A2C4-B853D5FEDDF9}"/>
              </a:ext>
            </a:extLst>
          </p:cNvPr>
          <p:cNvSpPr txBox="1"/>
          <p:nvPr/>
        </p:nvSpPr>
        <p:spPr>
          <a:xfrm>
            <a:off x="931079" y="5162746"/>
            <a:ext cx="2269321" cy="523220"/>
          </a:xfrm>
          <a:prstGeom prst="rect">
            <a:avLst/>
          </a:prstGeom>
          <a:noFill/>
        </p:spPr>
        <p:txBody>
          <a:bodyPr wrap="square" rtlCol="0">
            <a:spAutoFit/>
          </a:bodyPr>
          <a:lstStyle/>
          <a:p>
            <a:r>
              <a:rPr lang="en-US" sz="2800" b="1" dirty="0"/>
              <a:t>CREATION</a:t>
            </a:r>
          </a:p>
        </p:txBody>
      </p:sp>
      <p:sp>
        <p:nvSpPr>
          <p:cNvPr id="14" name="TextBox 13">
            <a:extLst>
              <a:ext uri="{FF2B5EF4-FFF2-40B4-BE49-F238E27FC236}">
                <a16:creationId xmlns:a16="http://schemas.microsoft.com/office/drawing/2014/main" id="{BAC021F9-99F6-5941-9F41-342F19243D18}"/>
              </a:ext>
            </a:extLst>
          </p:cNvPr>
          <p:cNvSpPr txBox="1"/>
          <p:nvPr/>
        </p:nvSpPr>
        <p:spPr>
          <a:xfrm>
            <a:off x="5105400" y="5162746"/>
            <a:ext cx="2921000" cy="1815882"/>
          </a:xfrm>
          <a:prstGeom prst="rect">
            <a:avLst/>
          </a:prstGeom>
          <a:noFill/>
        </p:spPr>
        <p:txBody>
          <a:bodyPr wrap="square" rtlCol="0">
            <a:spAutoFit/>
          </a:bodyPr>
          <a:lstStyle/>
          <a:p>
            <a:r>
              <a:rPr lang="en-US" sz="2800" b="1" dirty="0">
                <a:solidFill>
                  <a:srgbClr val="C00000"/>
                </a:solidFill>
              </a:rPr>
              <a:t>JESUS CHRIST,</a:t>
            </a:r>
          </a:p>
          <a:p>
            <a:r>
              <a:rPr lang="en-US" sz="2800" b="1" dirty="0">
                <a:solidFill>
                  <a:srgbClr val="C00000"/>
                </a:solidFill>
              </a:rPr>
              <a:t>FOCAL POINT OF ALL HISTORY</a:t>
            </a:r>
          </a:p>
        </p:txBody>
      </p:sp>
      <p:sp>
        <p:nvSpPr>
          <p:cNvPr id="15" name="TextBox 14">
            <a:extLst>
              <a:ext uri="{FF2B5EF4-FFF2-40B4-BE49-F238E27FC236}">
                <a16:creationId xmlns:a16="http://schemas.microsoft.com/office/drawing/2014/main" id="{0764B5AE-B725-664E-A1B4-F0432ECF9AD6}"/>
              </a:ext>
            </a:extLst>
          </p:cNvPr>
          <p:cNvSpPr txBox="1"/>
          <p:nvPr/>
        </p:nvSpPr>
        <p:spPr>
          <a:xfrm>
            <a:off x="10122648" y="5126818"/>
            <a:ext cx="2001520" cy="1384995"/>
          </a:xfrm>
          <a:prstGeom prst="rect">
            <a:avLst/>
          </a:prstGeom>
          <a:noFill/>
        </p:spPr>
        <p:txBody>
          <a:bodyPr wrap="square" rtlCol="0">
            <a:spAutoFit/>
          </a:bodyPr>
          <a:lstStyle/>
          <a:p>
            <a:r>
              <a:rPr lang="en-US" sz="2800" b="1" dirty="0"/>
              <a:t>TIME </a:t>
            </a:r>
          </a:p>
          <a:p>
            <a:r>
              <a:rPr lang="en-US" sz="2800" b="1" dirty="0"/>
              <a:t>IS NO MORE</a:t>
            </a:r>
          </a:p>
        </p:txBody>
      </p:sp>
      <p:cxnSp>
        <p:nvCxnSpPr>
          <p:cNvPr id="18" name="Straight Connector 17">
            <a:extLst>
              <a:ext uri="{FF2B5EF4-FFF2-40B4-BE49-F238E27FC236}">
                <a16:creationId xmlns:a16="http://schemas.microsoft.com/office/drawing/2014/main" id="{62F2B3CF-E9B4-F648-BF69-5071DBFF0768}"/>
              </a:ext>
            </a:extLst>
          </p:cNvPr>
          <p:cNvCxnSpPr>
            <a:cxnSpLocks/>
          </p:cNvCxnSpPr>
          <p:nvPr/>
        </p:nvCxnSpPr>
        <p:spPr>
          <a:xfrm>
            <a:off x="5897821" y="3817706"/>
            <a:ext cx="1231543" cy="13791"/>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CAA42C54-2476-474F-91F2-30AFEC311BD4}"/>
              </a:ext>
            </a:extLst>
          </p:cNvPr>
          <p:cNvCxnSpPr>
            <a:cxnSpLocks/>
          </p:cNvCxnSpPr>
          <p:nvPr/>
        </p:nvCxnSpPr>
        <p:spPr>
          <a:xfrm>
            <a:off x="9980152" y="7849061"/>
            <a:ext cx="1134971" cy="1480809"/>
          </a:xfrm>
          <a:prstGeom prst="line">
            <a:avLst/>
          </a:prstGeom>
          <a:ln w="47625">
            <a:tailEnd type="triangle" w="lg" len="lg"/>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03D2F58B-C13F-1F47-B208-096C227BFD9C}"/>
              </a:ext>
            </a:extLst>
          </p:cNvPr>
          <p:cNvCxnSpPr>
            <a:cxnSpLocks/>
          </p:cNvCxnSpPr>
          <p:nvPr/>
        </p:nvCxnSpPr>
        <p:spPr>
          <a:xfrm flipH="1" flipV="1">
            <a:off x="1207257" y="1030302"/>
            <a:ext cx="798952" cy="1144831"/>
          </a:xfrm>
          <a:prstGeom prst="line">
            <a:avLst/>
          </a:prstGeom>
          <a:ln w="47625">
            <a:tailEnd type="triangle" w="lg" len="lg"/>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60CF3477-9C95-794E-8F38-6A551B4FF90A}"/>
              </a:ext>
            </a:extLst>
          </p:cNvPr>
          <p:cNvCxnSpPr/>
          <p:nvPr/>
        </p:nvCxnSpPr>
        <p:spPr>
          <a:xfrm flipV="1">
            <a:off x="10608107" y="1019565"/>
            <a:ext cx="1014031" cy="1087488"/>
          </a:xfrm>
          <a:prstGeom prst="line">
            <a:avLst/>
          </a:prstGeom>
          <a:ln w="47625">
            <a:tailEnd type="triangle" w="lg" len="lg"/>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B5BB1751-1956-274D-BB4D-80213FBADFAE}"/>
              </a:ext>
            </a:extLst>
          </p:cNvPr>
          <p:cNvCxnSpPr>
            <a:cxnSpLocks/>
          </p:cNvCxnSpPr>
          <p:nvPr/>
        </p:nvCxnSpPr>
        <p:spPr>
          <a:xfrm flipH="1">
            <a:off x="1373184" y="7718720"/>
            <a:ext cx="1073645" cy="1400800"/>
          </a:xfrm>
          <a:prstGeom prst="line">
            <a:avLst/>
          </a:prstGeom>
          <a:ln w="47625">
            <a:tailEnd type="triangle" w="lg" len="lg"/>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B95CF298-E38F-6D4B-9F0C-556DDA900584}"/>
              </a:ext>
            </a:extLst>
          </p:cNvPr>
          <p:cNvCxnSpPr/>
          <p:nvPr/>
        </p:nvCxnSpPr>
        <p:spPr>
          <a:xfrm flipV="1">
            <a:off x="6480503" y="3235139"/>
            <a:ext cx="0" cy="166897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B1C90927-D5E9-6547-ABB7-14660A0198FA}"/>
              </a:ext>
            </a:extLst>
          </p:cNvPr>
          <p:cNvSpPr/>
          <p:nvPr/>
        </p:nvSpPr>
        <p:spPr>
          <a:xfrm>
            <a:off x="3976202" y="1945516"/>
            <a:ext cx="4890964" cy="923330"/>
          </a:xfrm>
          <a:prstGeom prst="rect">
            <a:avLst/>
          </a:prstGeom>
          <a:noFill/>
        </p:spPr>
        <p:txBody>
          <a:bodyPr wrap="square" lIns="91440" tIns="45720" rIns="91440" bIns="45720">
            <a:spAutoFit/>
          </a:bodyPr>
          <a:lstStyle/>
          <a:p>
            <a:pPr algn="ctr"/>
            <a:r>
              <a:rPr lang="en-US" sz="5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T I M E</a:t>
            </a:r>
            <a:endParaRPr lang="en-US"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cxnSp>
        <p:nvCxnSpPr>
          <p:cNvPr id="34" name="Straight Connector 33">
            <a:extLst>
              <a:ext uri="{FF2B5EF4-FFF2-40B4-BE49-F238E27FC236}">
                <a16:creationId xmlns:a16="http://schemas.microsoft.com/office/drawing/2014/main" id="{7E8D1F83-4206-7643-912D-64BEF205D003}"/>
              </a:ext>
            </a:extLst>
          </p:cNvPr>
          <p:cNvCxnSpPr>
            <a:cxnSpLocks/>
          </p:cNvCxnSpPr>
          <p:nvPr/>
        </p:nvCxnSpPr>
        <p:spPr>
          <a:xfrm>
            <a:off x="11207528" y="4007559"/>
            <a:ext cx="1" cy="1166354"/>
          </a:xfrm>
          <a:prstGeom prst="line">
            <a:avLst/>
          </a:prstGeom>
          <a:ln w="47625">
            <a:solidFill>
              <a:srgbClr val="C00000"/>
            </a:solidFill>
          </a:ln>
        </p:spPr>
        <p:style>
          <a:lnRef idx="2">
            <a:schemeClr val="accent1"/>
          </a:lnRef>
          <a:fillRef idx="0">
            <a:schemeClr val="accent1"/>
          </a:fillRef>
          <a:effectRef idx="1">
            <a:schemeClr val="accent1"/>
          </a:effectRef>
          <a:fontRef idx="minor">
            <a:schemeClr val="tx1"/>
          </a:fontRef>
        </p:style>
      </p:cxnSp>
      <p:cxnSp>
        <p:nvCxnSpPr>
          <p:cNvPr id="26" name="Straight Connector 25">
            <a:extLst>
              <a:ext uri="{FF2B5EF4-FFF2-40B4-BE49-F238E27FC236}">
                <a16:creationId xmlns:a16="http://schemas.microsoft.com/office/drawing/2014/main" id="{CFC572C9-0293-324E-9CA8-3F29154048F6}"/>
              </a:ext>
            </a:extLst>
          </p:cNvPr>
          <p:cNvCxnSpPr>
            <a:cxnSpLocks/>
          </p:cNvCxnSpPr>
          <p:nvPr/>
        </p:nvCxnSpPr>
        <p:spPr>
          <a:xfrm>
            <a:off x="7785280" y="2629704"/>
            <a:ext cx="3353922" cy="2177342"/>
          </a:xfrm>
          <a:prstGeom prst="line">
            <a:avLst/>
          </a:prstGeom>
          <a:ln w="104775" cap="sq" cmpd="dbl">
            <a:solidFill>
              <a:srgbClr val="FFC000"/>
            </a:solidFill>
            <a:headEnd type="arrow" w="med" len="med"/>
            <a:tailEnd type="oval" w="med" len="lg"/>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4FF1F534-DBA5-484C-AEBB-0B01F586B7D0}"/>
              </a:ext>
            </a:extLst>
          </p:cNvPr>
          <p:cNvCxnSpPr>
            <a:cxnSpLocks/>
          </p:cNvCxnSpPr>
          <p:nvPr/>
        </p:nvCxnSpPr>
        <p:spPr>
          <a:xfrm flipH="1">
            <a:off x="1938743" y="2629704"/>
            <a:ext cx="3222703" cy="2104124"/>
          </a:xfrm>
          <a:prstGeom prst="line">
            <a:avLst/>
          </a:prstGeom>
          <a:ln w="104775" cap="sq" cmpd="dbl">
            <a:solidFill>
              <a:srgbClr val="FFC000"/>
            </a:solidFill>
            <a:headEnd type="arrow" w="med" len="med"/>
            <a:tailEnd type="oval" w="med" len="lg"/>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8377CFB5-1D44-2D46-96C6-25EC89753FFB}"/>
              </a:ext>
            </a:extLst>
          </p:cNvPr>
          <p:cNvSpPr txBox="1"/>
          <p:nvPr/>
        </p:nvSpPr>
        <p:spPr>
          <a:xfrm>
            <a:off x="3801979" y="8188026"/>
            <a:ext cx="5534526" cy="954107"/>
          </a:xfrm>
          <a:prstGeom prst="rect">
            <a:avLst/>
          </a:prstGeom>
          <a:noFill/>
        </p:spPr>
        <p:txBody>
          <a:bodyPr wrap="square" rtlCol="0">
            <a:spAutoFit/>
          </a:bodyPr>
          <a:lstStyle/>
          <a:p>
            <a:endParaRPr lang="en-US" sz="1400" b="1" dirty="0">
              <a:solidFill>
                <a:srgbClr val="C00000"/>
              </a:solidFill>
            </a:endParaRPr>
          </a:p>
          <a:p>
            <a:r>
              <a:rPr lang="en-US" b="1" dirty="0">
                <a:solidFill>
                  <a:srgbClr val="C00000"/>
                </a:solidFill>
              </a:rPr>
              <a:t>Christ, His Story</a:t>
            </a:r>
          </a:p>
        </p:txBody>
      </p:sp>
    </p:spTree>
    <p:extLst>
      <p:ext uri="{BB962C8B-B14F-4D97-AF65-F5344CB8AC3E}">
        <p14:creationId xmlns:p14="http://schemas.microsoft.com/office/powerpoint/2010/main" val="7315078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A6BB9E-4C49-FC47-B0F3-0A80886606E0}"/>
              </a:ext>
            </a:extLst>
          </p:cNvPr>
          <p:cNvSpPr>
            <a:spLocks noGrp="1"/>
          </p:cNvSpPr>
          <p:nvPr>
            <p:ph type="title"/>
          </p:nvPr>
        </p:nvSpPr>
        <p:spPr>
          <a:xfrm>
            <a:off x="0" y="424302"/>
            <a:ext cx="13004800" cy="1219200"/>
          </a:xfrm>
        </p:spPr>
        <p:txBody>
          <a:bodyPr/>
          <a:lstStyle/>
          <a:p>
            <a:pPr algn="ctr"/>
            <a:r>
              <a:rPr lang="en-US" b="1" dirty="0">
                <a:solidFill>
                  <a:srgbClr val="C00000"/>
                </a:solidFill>
              </a:rPr>
              <a:t>God</a:t>
            </a:r>
            <a:br>
              <a:rPr lang="en-US" b="1" dirty="0">
                <a:solidFill>
                  <a:srgbClr val="C00000"/>
                </a:solidFill>
              </a:rPr>
            </a:br>
            <a:r>
              <a:rPr lang="en-US" b="1" dirty="0">
                <a:solidFill>
                  <a:srgbClr val="C00000"/>
                </a:solidFill>
              </a:rPr>
              <a:t>(Outside of Time)</a:t>
            </a:r>
          </a:p>
        </p:txBody>
      </p:sp>
      <p:sp>
        <p:nvSpPr>
          <p:cNvPr id="3" name="Content Placeholder 2">
            <a:extLst>
              <a:ext uri="{FF2B5EF4-FFF2-40B4-BE49-F238E27FC236}">
                <a16:creationId xmlns:a16="http://schemas.microsoft.com/office/drawing/2014/main" id="{586DA50F-0AFA-6146-94CA-A1D28B82F7A6}"/>
              </a:ext>
            </a:extLst>
          </p:cNvPr>
          <p:cNvSpPr>
            <a:spLocks noGrp="1"/>
          </p:cNvSpPr>
          <p:nvPr>
            <p:ph sz="quarter" idx="1"/>
          </p:nvPr>
        </p:nvSpPr>
        <p:spPr>
          <a:xfrm>
            <a:off x="0" y="2560688"/>
            <a:ext cx="13258800" cy="4876800"/>
          </a:xfrm>
        </p:spPr>
        <p:txBody>
          <a:bodyPr>
            <a:normAutofit/>
          </a:bodyPr>
          <a:lstStyle/>
          <a:p>
            <a:pPr marL="0" indent="0" algn="ctr">
              <a:buNone/>
            </a:pPr>
            <a:endParaRPr lang="en-US" sz="1422" dirty="0"/>
          </a:p>
          <a:p>
            <a:pPr marL="0" indent="0" algn="ctr">
              <a:buNone/>
            </a:pPr>
            <a:endParaRPr lang="en-US" sz="3413" b="1" dirty="0"/>
          </a:p>
          <a:p>
            <a:pPr marL="0" indent="0" algn="ctr">
              <a:buNone/>
            </a:pPr>
            <a:endParaRPr lang="en-US" sz="3413" b="1" dirty="0"/>
          </a:p>
          <a:p>
            <a:pPr marL="0" indent="0" algn="ctr">
              <a:buNone/>
            </a:pPr>
            <a:endParaRPr lang="en-US" sz="3413" b="1" dirty="0"/>
          </a:p>
        </p:txBody>
      </p:sp>
      <p:cxnSp>
        <p:nvCxnSpPr>
          <p:cNvPr id="6" name="Straight Connector 5">
            <a:extLst>
              <a:ext uri="{FF2B5EF4-FFF2-40B4-BE49-F238E27FC236}">
                <a16:creationId xmlns:a16="http://schemas.microsoft.com/office/drawing/2014/main" id="{D55F0932-A290-394E-BBCA-FD69F9DF495B}"/>
              </a:ext>
            </a:extLst>
          </p:cNvPr>
          <p:cNvCxnSpPr>
            <a:cxnSpLocks/>
          </p:cNvCxnSpPr>
          <p:nvPr/>
        </p:nvCxnSpPr>
        <p:spPr>
          <a:xfrm>
            <a:off x="1092510" y="4876800"/>
            <a:ext cx="10819779" cy="0"/>
          </a:xfrm>
          <a:prstGeom prst="line">
            <a:avLst/>
          </a:prstGeom>
          <a:ln w="127000">
            <a:headEnd type="triangle" w="med" len="med"/>
            <a:tailEnd type="triangle" w="med" len="med"/>
          </a:ln>
        </p:spPr>
        <p:style>
          <a:lnRef idx="2">
            <a:schemeClr val="accent1"/>
          </a:lnRef>
          <a:fillRef idx="0">
            <a:schemeClr val="accent1"/>
          </a:fillRef>
          <a:effectRef idx="1">
            <a:schemeClr val="accent1"/>
          </a:effectRef>
          <a:fontRef idx="minor">
            <a:schemeClr val="tx1"/>
          </a:fontRef>
        </p:style>
      </p:cxnSp>
      <p:sp>
        <p:nvSpPr>
          <p:cNvPr id="27" name="Oval 26">
            <a:extLst>
              <a:ext uri="{FF2B5EF4-FFF2-40B4-BE49-F238E27FC236}">
                <a16:creationId xmlns:a16="http://schemas.microsoft.com/office/drawing/2014/main" id="{283D6608-EC92-DC4A-9622-C987539520EB}"/>
              </a:ext>
            </a:extLst>
          </p:cNvPr>
          <p:cNvSpPr/>
          <p:nvPr/>
        </p:nvSpPr>
        <p:spPr>
          <a:xfrm>
            <a:off x="40105" y="1810149"/>
            <a:ext cx="12946974" cy="6377877"/>
          </a:xfrm>
          <a:prstGeom prst="ellipse">
            <a:avLst/>
          </a:prstGeom>
          <a:blipFill dpi="0" rotWithShape="1">
            <a:blip r:embed="rId3">
              <a:alphaModFix amt="23000"/>
              <a:duotone>
                <a:schemeClr val="accent1">
                  <a:shade val="22000"/>
                  <a:satMod val="160000"/>
                </a:schemeClr>
                <a:schemeClr val="accent1">
                  <a:shade val="45000"/>
                  <a:satMod val="100000"/>
                </a:schemeClr>
              </a:duotone>
            </a:blip>
            <a:srcRect/>
            <a:tile tx="0" ty="0" sx="65000" sy="65000" flip="none" algn="ctr"/>
          </a:blipFill>
          <a:ln cap="sq">
            <a:headEnd w="med" len="med"/>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44" dirty="0"/>
              <a:t>                                      </a:t>
            </a:r>
          </a:p>
        </p:txBody>
      </p:sp>
      <p:cxnSp>
        <p:nvCxnSpPr>
          <p:cNvPr id="12" name="Straight Connector 11">
            <a:extLst>
              <a:ext uri="{FF2B5EF4-FFF2-40B4-BE49-F238E27FC236}">
                <a16:creationId xmlns:a16="http://schemas.microsoft.com/office/drawing/2014/main" id="{CA20D4A7-7370-764A-93C7-C0FF4AB94FD5}"/>
              </a:ext>
            </a:extLst>
          </p:cNvPr>
          <p:cNvCxnSpPr>
            <a:cxnSpLocks/>
          </p:cNvCxnSpPr>
          <p:nvPr/>
        </p:nvCxnSpPr>
        <p:spPr>
          <a:xfrm>
            <a:off x="1826648" y="4007559"/>
            <a:ext cx="1" cy="1166354"/>
          </a:xfrm>
          <a:prstGeom prst="line">
            <a:avLst/>
          </a:prstGeom>
          <a:ln w="50800">
            <a:solidFill>
              <a:srgbClr val="C00000"/>
            </a:solidFill>
          </a:ln>
        </p:spPr>
        <p:style>
          <a:lnRef idx="2">
            <a:schemeClr val="accent1"/>
          </a:lnRef>
          <a:fillRef idx="0">
            <a:schemeClr val="accent1"/>
          </a:fillRef>
          <a:effectRef idx="1">
            <a:schemeClr val="accent1"/>
          </a:effectRef>
          <a:fontRef idx="minor">
            <a:schemeClr val="tx1"/>
          </a:fontRef>
        </p:style>
      </p:cxnSp>
      <p:sp>
        <p:nvSpPr>
          <p:cNvPr id="8" name="TextBox 7">
            <a:extLst>
              <a:ext uri="{FF2B5EF4-FFF2-40B4-BE49-F238E27FC236}">
                <a16:creationId xmlns:a16="http://schemas.microsoft.com/office/drawing/2014/main" id="{9B478394-3429-DA4E-BBAF-1FE8CC413A82}"/>
              </a:ext>
            </a:extLst>
          </p:cNvPr>
          <p:cNvSpPr txBox="1"/>
          <p:nvPr/>
        </p:nvSpPr>
        <p:spPr>
          <a:xfrm>
            <a:off x="57826" y="915430"/>
            <a:ext cx="736600" cy="8494633"/>
          </a:xfrm>
          <a:prstGeom prst="rect">
            <a:avLst/>
          </a:prstGeom>
          <a:noFill/>
        </p:spPr>
        <p:txBody>
          <a:bodyPr wrap="square" rtlCol="0">
            <a:spAutoFit/>
          </a:bodyPr>
          <a:lstStyle/>
          <a:p>
            <a:r>
              <a:rPr lang="en-US" b="1" dirty="0"/>
              <a:t>ETERNITY </a:t>
            </a:r>
          </a:p>
          <a:p>
            <a:endParaRPr lang="en-US" b="1" dirty="0"/>
          </a:p>
          <a:p>
            <a:r>
              <a:rPr lang="en-US" b="1" dirty="0"/>
              <a:t>PAST</a:t>
            </a:r>
          </a:p>
        </p:txBody>
      </p:sp>
      <p:sp>
        <p:nvSpPr>
          <p:cNvPr id="13" name="TextBox 12">
            <a:extLst>
              <a:ext uri="{FF2B5EF4-FFF2-40B4-BE49-F238E27FC236}">
                <a16:creationId xmlns:a16="http://schemas.microsoft.com/office/drawing/2014/main" id="{2545973E-54EE-A249-8F0F-A9AA0A4753EE}"/>
              </a:ext>
            </a:extLst>
          </p:cNvPr>
          <p:cNvSpPr txBox="1"/>
          <p:nvPr/>
        </p:nvSpPr>
        <p:spPr>
          <a:xfrm>
            <a:off x="12048942" y="1043460"/>
            <a:ext cx="736600" cy="8402300"/>
          </a:xfrm>
          <a:prstGeom prst="rect">
            <a:avLst/>
          </a:prstGeom>
          <a:noFill/>
        </p:spPr>
        <p:txBody>
          <a:bodyPr wrap="square" rtlCol="0">
            <a:spAutoFit/>
          </a:bodyPr>
          <a:lstStyle/>
          <a:p>
            <a:r>
              <a:rPr lang="en-US" sz="3600" b="1" dirty="0"/>
              <a:t>ETERN</a:t>
            </a:r>
          </a:p>
          <a:p>
            <a:r>
              <a:rPr lang="en-US" sz="3600" b="1" dirty="0"/>
              <a:t>I</a:t>
            </a:r>
          </a:p>
          <a:p>
            <a:r>
              <a:rPr lang="en-US" sz="3600" b="1" dirty="0"/>
              <a:t>TY </a:t>
            </a:r>
          </a:p>
          <a:p>
            <a:endParaRPr lang="en-US" sz="3600" b="1" dirty="0"/>
          </a:p>
          <a:p>
            <a:r>
              <a:rPr lang="en-US" sz="3600" b="1" dirty="0"/>
              <a:t>FUTURE</a:t>
            </a:r>
          </a:p>
        </p:txBody>
      </p:sp>
      <p:sp>
        <p:nvSpPr>
          <p:cNvPr id="10" name="TextBox 9">
            <a:extLst>
              <a:ext uri="{FF2B5EF4-FFF2-40B4-BE49-F238E27FC236}">
                <a16:creationId xmlns:a16="http://schemas.microsoft.com/office/drawing/2014/main" id="{1A3BFCB7-9E92-0849-A2C4-B853D5FEDDF9}"/>
              </a:ext>
            </a:extLst>
          </p:cNvPr>
          <p:cNvSpPr txBox="1"/>
          <p:nvPr/>
        </p:nvSpPr>
        <p:spPr>
          <a:xfrm>
            <a:off x="931079" y="5162746"/>
            <a:ext cx="2269321" cy="523220"/>
          </a:xfrm>
          <a:prstGeom prst="rect">
            <a:avLst/>
          </a:prstGeom>
          <a:noFill/>
        </p:spPr>
        <p:txBody>
          <a:bodyPr wrap="square" rtlCol="0">
            <a:spAutoFit/>
          </a:bodyPr>
          <a:lstStyle/>
          <a:p>
            <a:r>
              <a:rPr lang="en-US" sz="2800" b="1" dirty="0"/>
              <a:t>CREATION</a:t>
            </a:r>
          </a:p>
        </p:txBody>
      </p:sp>
      <p:sp>
        <p:nvSpPr>
          <p:cNvPr id="14" name="TextBox 13">
            <a:extLst>
              <a:ext uri="{FF2B5EF4-FFF2-40B4-BE49-F238E27FC236}">
                <a16:creationId xmlns:a16="http://schemas.microsoft.com/office/drawing/2014/main" id="{BAC021F9-99F6-5941-9F41-342F19243D18}"/>
              </a:ext>
            </a:extLst>
          </p:cNvPr>
          <p:cNvSpPr txBox="1"/>
          <p:nvPr/>
        </p:nvSpPr>
        <p:spPr>
          <a:xfrm>
            <a:off x="5105400" y="5162746"/>
            <a:ext cx="2921000" cy="1815882"/>
          </a:xfrm>
          <a:prstGeom prst="rect">
            <a:avLst/>
          </a:prstGeom>
          <a:noFill/>
        </p:spPr>
        <p:txBody>
          <a:bodyPr wrap="square" rtlCol="0">
            <a:spAutoFit/>
          </a:bodyPr>
          <a:lstStyle/>
          <a:p>
            <a:r>
              <a:rPr lang="en-US" sz="2800" b="1" dirty="0">
                <a:solidFill>
                  <a:srgbClr val="C00000"/>
                </a:solidFill>
              </a:rPr>
              <a:t>JESUS CHRIST,</a:t>
            </a:r>
          </a:p>
          <a:p>
            <a:r>
              <a:rPr lang="en-US" sz="2800" b="1" dirty="0">
                <a:solidFill>
                  <a:srgbClr val="C00000"/>
                </a:solidFill>
              </a:rPr>
              <a:t>FOCAL POINT OF ALL HISTORY</a:t>
            </a:r>
          </a:p>
        </p:txBody>
      </p:sp>
      <p:sp>
        <p:nvSpPr>
          <p:cNvPr id="15" name="TextBox 14">
            <a:extLst>
              <a:ext uri="{FF2B5EF4-FFF2-40B4-BE49-F238E27FC236}">
                <a16:creationId xmlns:a16="http://schemas.microsoft.com/office/drawing/2014/main" id="{0764B5AE-B725-664E-A1B4-F0432ECF9AD6}"/>
              </a:ext>
            </a:extLst>
          </p:cNvPr>
          <p:cNvSpPr txBox="1"/>
          <p:nvPr/>
        </p:nvSpPr>
        <p:spPr>
          <a:xfrm>
            <a:off x="10122648" y="5126818"/>
            <a:ext cx="2001520" cy="1384995"/>
          </a:xfrm>
          <a:prstGeom prst="rect">
            <a:avLst/>
          </a:prstGeom>
          <a:noFill/>
        </p:spPr>
        <p:txBody>
          <a:bodyPr wrap="square" rtlCol="0">
            <a:spAutoFit/>
          </a:bodyPr>
          <a:lstStyle/>
          <a:p>
            <a:r>
              <a:rPr lang="en-US" sz="2800" b="1" dirty="0"/>
              <a:t>TIME </a:t>
            </a:r>
          </a:p>
          <a:p>
            <a:r>
              <a:rPr lang="en-US" sz="2800" b="1" dirty="0"/>
              <a:t>IS NO MORE</a:t>
            </a:r>
          </a:p>
        </p:txBody>
      </p:sp>
      <p:cxnSp>
        <p:nvCxnSpPr>
          <p:cNvPr id="18" name="Straight Connector 17">
            <a:extLst>
              <a:ext uri="{FF2B5EF4-FFF2-40B4-BE49-F238E27FC236}">
                <a16:creationId xmlns:a16="http://schemas.microsoft.com/office/drawing/2014/main" id="{62F2B3CF-E9B4-F648-BF69-5071DBFF0768}"/>
              </a:ext>
            </a:extLst>
          </p:cNvPr>
          <p:cNvCxnSpPr>
            <a:cxnSpLocks/>
          </p:cNvCxnSpPr>
          <p:nvPr/>
        </p:nvCxnSpPr>
        <p:spPr>
          <a:xfrm>
            <a:off x="5897821" y="3817706"/>
            <a:ext cx="1231543" cy="13791"/>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CAA42C54-2476-474F-91F2-30AFEC311BD4}"/>
              </a:ext>
            </a:extLst>
          </p:cNvPr>
          <p:cNvCxnSpPr>
            <a:cxnSpLocks/>
          </p:cNvCxnSpPr>
          <p:nvPr/>
        </p:nvCxnSpPr>
        <p:spPr>
          <a:xfrm>
            <a:off x="9980152" y="7849061"/>
            <a:ext cx="1134971" cy="1480809"/>
          </a:xfrm>
          <a:prstGeom prst="line">
            <a:avLst/>
          </a:prstGeom>
          <a:ln w="47625">
            <a:tailEnd type="triangle" w="lg" len="lg"/>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03D2F58B-C13F-1F47-B208-096C227BFD9C}"/>
              </a:ext>
            </a:extLst>
          </p:cNvPr>
          <p:cNvCxnSpPr>
            <a:cxnSpLocks/>
          </p:cNvCxnSpPr>
          <p:nvPr/>
        </p:nvCxnSpPr>
        <p:spPr>
          <a:xfrm flipH="1" flipV="1">
            <a:off x="1207257" y="1030302"/>
            <a:ext cx="798952" cy="1144831"/>
          </a:xfrm>
          <a:prstGeom prst="line">
            <a:avLst/>
          </a:prstGeom>
          <a:ln w="47625">
            <a:tailEnd type="triangle" w="lg" len="lg"/>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60CF3477-9C95-794E-8F38-6A551B4FF90A}"/>
              </a:ext>
            </a:extLst>
          </p:cNvPr>
          <p:cNvCxnSpPr/>
          <p:nvPr/>
        </p:nvCxnSpPr>
        <p:spPr>
          <a:xfrm flipV="1">
            <a:off x="10608107" y="1019565"/>
            <a:ext cx="1014031" cy="1087488"/>
          </a:xfrm>
          <a:prstGeom prst="line">
            <a:avLst/>
          </a:prstGeom>
          <a:ln w="47625">
            <a:tailEnd type="triangle" w="lg" len="lg"/>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B5BB1751-1956-274D-BB4D-80213FBADFAE}"/>
              </a:ext>
            </a:extLst>
          </p:cNvPr>
          <p:cNvCxnSpPr>
            <a:cxnSpLocks/>
          </p:cNvCxnSpPr>
          <p:nvPr/>
        </p:nvCxnSpPr>
        <p:spPr>
          <a:xfrm flipH="1">
            <a:off x="1373184" y="7718720"/>
            <a:ext cx="1073645" cy="1400800"/>
          </a:xfrm>
          <a:prstGeom prst="line">
            <a:avLst/>
          </a:prstGeom>
          <a:ln w="47625">
            <a:tailEnd type="triangle" w="lg" len="lg"/>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B95CF298-E38F-6D4B-9F0C-556DDA900584}"/>
              </a:ext>
            </a:extLst>
          </p:cNvPr>
          <p:cNvCxnSpPr/>
          <p:nvPr/>
        </p:nvCxnSpPr>
        <p:spPr>
          <a:xfrm flipV="1">
            <a:off x="6480503" y="3235139"/>
            <a:ext cx="0" cy="166897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B1C90927-D5E9-6547-ABB7-14660A0198FA}"/>
              </a:ext>
            </a:extLst>
          </p:cNvPr>
          <p:cNvSpPr/>
          <p:nvPr/>
        </p:nvSpPr>
        <p:spPr>
          <a:xfrm>
            <a:off x="3976202" y="1945516"/>
            <a:ext cx="4890964" cy="923330"/>
          </a:xfrm>
          <a:prstGeom prst="rect">
            <a:avLst/>
          </a:prstGeom>
          <a:noFill/>
        </p:spPr>
        <p:txBody>
          <a:bodyPr wrap="square" lIns="91440" tIns="45720" rIns="91440" bIns="45720">
            <a:spAutoFit/>
          </a:bodyPr>
          <a:lstStyle/>
          <a:p>
            <a:pPr algn="ctr"/>
            <a:r>
              <a:rPr lang="en-US" sz="5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T I M E</a:t>
            </a:r>
            <a:endParaRPr lang="en-US"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cxnSp>
        <p:nvCxnSpPr>
          <p:cNvPr id="34" name="Straight Connector 33">
            <a:extLst>
              <a:ext uri="{FF2B5EF4-FFF2-40B4-BE49-F238E27FC236}">
                <a16:creationId xmlns:a16="http://schemas.microsoft.com/office/drawing/2014/main" id="{7E8D1F83-4206-7643-912D-64BEF205D003}"/>
              </a:ext>
            </a:extLst>
          </p:cNvPr>
          <p:cNvCxnSpPr>
            <a:cxnSpLocks/>
          </p:cNvCxnSpPr>
          <p:nvPr/>
        </p:nvCxnSpPr>
        <p:spPr>
          <a:xfrm>
            <a:off x="11207528" y="4007559"/>
            <a:ext cx="1" cy="1166354"/>
          </a:xfrm>
          <a:prstGeom prst="line">
            <a:avLst/>
          </a:prstGeom>
          <a:ln w="47625">
            <a:solidFill>
              <a:srgbClr val="C00000"/>
            </a:solidFill>
          </a:ln>
        </p:spPr>
        <p:style>
          <a:lnRef idx="2">
            <a:schemeClr val="accent1"/>
          </a:lnRef>
          <a:fillRef idx="0">
            <a:schemeClr val="accent1"/>
          </a:fillRef>
          <a:effectRef idx="1">
            <a:schemeClr val="accent1"/>
          </a:effectRef>
          <a:fontRef idx="minor">
            <a:schemeClr val="tx1"/>
          </a:fontRef>
        </p:style>
      </p:cxnSp>
      <p:cxnSp>
        <p:nvCxnSpPr>
          <p:cNvPr id="26" name="Straight Connector 25">
            <a:extLst>
              <a:ext uri="{FF2B5EF4-FFF2-40B4-BE49-F238E27FC236}">
                <a16:creationId xmlns:a16="http://schemas.microsoft.com/office/drawing/2014/main" id="{CFC572C9-0293-324E-9CA8-3F29154048F6}"/>
              </a:ext>
            </a:extLst>
          </p:cNvPr>
          <p:cNvCxnSpPr>
            <a:cxnSpLocks/>
          </p:cNvCxnSpPr>
          <p:nvPr/>
        </p:nvCxnSpPr>
        <p:spPr>
          <a:xfrm>
            <a:off x="7785280" y="2629704"/>
            <a:ext cx="3353922" cy="2177342"/>
          </a:xfrm>
          <a:prstGeom prst="line">
            <a:avLst/>
          </a:prstGeom>
          <a:ln w="104775" cap="sq" cmpd="dbl">
            <a:solidFill>
              <a:srgbClr val="FFC000"/>
            </a:solidFill>
            <a:headEnd type="arrow" w="med" len="med"/>
            <a:tailEnd type="oval" w="med" len="lg"/>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4FF1F534-DBA5-484C-AEBB-0B01F586B7D0}"/>
              </a:ext>
            </a:extLst>
          </p:cNvPr>
          <p:cNvCxnSpPr>
            <a:cxnSpLocks/>
          </p:cNvCxnSpPr>
          <p:nvPr/>
        </p:nvCxnSpPr>
        <p:spPr>
          <a:xfrm flipH="1">
            <a:off x="1938743" y="2629704"/>
            <a:ext cx="3222703" cy="2104124"/>
          </a:xfrm>
          <a:prstGeom prst="line">
            <a:avLst/>
          </a:prstGeom>
          <a:ln w="104775" cap="sq" cmpd="dbl">
            <a:solidFill>
              <a:srgbClr val="FFC000"/>
            </a:solidFill>
            <a:headEnd type="arrow" w="med" len="med"/>
            <a:tailEnd type="oval" w="med" len="lg"/>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8377CFB5-1D44-2D46-96C6-25EC89753FFB}"/>
              </a:ext>
            </a:extLst>
          </p:cNvPr>
          <p:cNvSpPr txBox="1"/>
          <p:nvPr/>
        </p:nvSpPr>
        <p:spPr>
          <a:xfrm>
            <a:off x="3801979" y="8188026"/>
            <a:ext cx="5534526" cy="954107"/>
          </a:xfrm>
          <a:prstGeom prst="rect">
            <a:avLst/>
          </a:prstGeom>
          <a:noFill/>
        </p:spPr>
        <p:txBody>
          <a:bodyPr wrap="square" rtlCol="0">
            <a:spAutoFit/>
          </a:bodyPr>
          <a:lstStyle/>
          <a:p>
            <a:endParaRPr lang="en-US" sz="1400" b="1" dirty="0">
              <a:solidFill>
                <a:srgbClr val="C00000"/>
              </a:solidFill>
            </a:endParaRPr>
          </a:p>
          <a:p>
            <a:r>
              <a:rPr lang="en-US" b="1" dirty="0">
                <a:solidFill>
                  <a:srgbClr val="C00000"/>
                </a:solidFill>
              </a:rPr>
              <a:t>Christ, His Story</a:t>
            </a:r>
          </a:p>
        </p:txBody>
      </p:sp>
    </p:spTree>
    <p:extLst>
      <p:ext uri="{BB962C8B-B14F-4D97-AF65-F5344CB8AC3E}">
        <p14:creationId xmlns:p14="http://schemas.microsoft.com/office/powerpoint/2010/main" val="13305750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24F170-DAC5-244D-BFF1-D56A32421FD2}"/>
              </a:ext>
            </a:extLst>
          </p:cNvPr>
          <p:cNvSpPr>
            <a:spLocks noGrp="1"/>
          </p:cNvSpPr>
          <p:nvPr>
            <p:ph type="title"/>
          </p:nvPr>
        </p:nvSpPr>
        <p:spPr>
          <a:xfrm>
            <a:off x="349956" y="1323058"/>
            <a:ext cx="12331328" cy="1625600"/>
          </a:xfrm>
        </p:spPr>
        <p:txBody>
          <a:bodyPr/>
          <a:lstStyle/>
          <a:p>
            <a:pPr algn="ctr"/>
            <a:r>
              <a:rPr lang="en-US" dirty="0"/>
              <a:t>The Scope of God’s View of History </a:t>
            </a:r>
          </a:p>
        </p:txBody>
      </p:sp>
      <p:sp>
        <p:nvSpPr>
          <p:cNvPr id="3" name="Content Placeholder 2">
            <a:extLst>
              <a:ext uri="{FF2B5EF4-FFF2-40B4-BE49-F238E27FC236}">
                <a16:creationId xmlns:a16="http://schemas.microsoft.com/office/drawing/2014/main" id="{8BCB4FF3-665A-4641-BFA1-D420D9B68068}"/>
              </a:ext>
            </a:extLst>
          </p:cNvPr>
          <p:cNvSpPr>
            <a:spLocks noGrp="1"/>
          </p:cNvSpPr>
          <p:nvPr>
            <p:ph idx="1"/>
          </p:nvPr>
        </p:nvSpPr>
        <p:spPr>
          <a:solidFill>
            <a:schemeClr val="bg1"/>
          </a:solidFill>
        </p:spPr>
        <p:txBody>
          <a:bodyPr/>
          <a:lstStyle/>
          <a:p>
            <a:pPr marL="0" indent="0">
              <a:buNone/>
            </a:pPr>
            <a:r>
              <a:rPr lang="en-US" b="1" dirty="0"/>
              <a:t>For He was foreknown before the  foundation of the world, but has appeared in these last times for the sake of you.           								</a:t>
            </a:r>
            <a:r>
              <a:rPr lang="en-US" b="1" u="sng" dirty="0">
                <a:solidFill>
                  <a:schemeClr val="tx2">
                    <a:lumMod val="75000"/>
                  </a:schemeClr>
                </a:solidFill>
              </a:rPr>
              <a:t>I Peter 1:20</a:t>
            </a:r>
          </a:p>
          <a:p>
            <a:pPr marL="0" indent="0">
              <a:buNone/>
            </a:pPr>
            <a:endParaRPr lang="en-US" b="1" dirty="0"/>
          </a:p>
          <a:p>
            <a:pPr marL="0" indent="0">
              <a:buNone/>
            </a:pPr>
            <a:r>
              <a:rPr lang="en-US" b="1" dirty="0"/>
              <a:t>“Holy, holy, holy is the Lord God, the Almighty, who was and who is and who is             to come.”     </a:t>
            </a:r>
            <a:r>
              <a:rPr lang="en-US" b="1" u="sng" dirty="0">
                <a:solidFill>
                  <a:schemeClr val="tx2">
                    <a:lumMod val="75000"/>
                  </a:schemeClr>
                </a:solidFill>
              </a:rPr>
              <a:t>Rev. 4:8</a:t>
            </a:r>
          </a:p>
        </p:txBody>
      </p:sp>
    </p:spTree>
    <p:extLst>
      <p:ext uri="{BB962C8B-B14F-4D97-AF65-F5344CB8AC3E}">
        <p14:creationId xmlns:p14="http://schemas.microsoft.com/office/powerpoint/2010/main" val="37723863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C6DAD7-5824-6840-A40E-010DD5FE8BBB}"/>
              </a:ext>
            </a:extLst>
          </p:cNvPr>
          <p:cNvSpPr>
            <a:spLocks noGrp="1"/>
          </p:cNvSpPr>
          <p:nvPr>
            <p:ph type="title"/>
          </p:nvPr>
        </p:nvSpPr>
        <p:spPr>
          <a:xfrm>
            <a:off x="349955" y="1323058"/>
            <a:ext cx="12307265" cy="1625600"/>
          </a:xfrm>
        </p:spPr>
        <p:txBody>
          <a:bodyPr/>
          <a:lstStyle/>
          <a:p>
            <a:pPr algn="ctr"/>
            <a:r>
              <a:rPr lang="en-US" dirty="0"/>
              <a:t>The Scope of God’s View of History </a:t>
            </a:r>
          </a:p>
        </p:txBody>
      </p:sp>
      <p:sp>
        <p:nvSpPr>
          <p:cNvPr id="3" name="Content Placeholder 2">
            <a:extLst>
              <a:ext uri="{FF2B5EF4-FFF2-40B4-BE49-F238E27FC236}">
                <a16:creationId xmlns:a16="http://schemas.microsoft.com/office/drawing/2014/main" id="{C878FD47-EDE1-CD48-8784-81D6E4E7E000}"/>
              </a:ext>
            </a:extLst>
          </p:cNvPr>
          <p:cNvSpPr>
            <a:spLocks noGrp="1"/>
          </p:cNvSpPr>
          <p:nvPr>
            <p:ph idx="1"/>
          </p:nvPr>
        </p:nvSpPr>
        <p:spPr>
          <a:xfrm>
            <a:off x="349956" y="3054774"/>
            <a:ext cx="12045244" cy="6698826"/>
          </a:xfrm>
        </p:spPr>
        <p:txBody>
          <a:bodyPr/>
          <a:lstStyle/>
          <a:p>
            <a:pPr marL="0" indent="0">
              <a:buNone/>
            </a:pPr>
            <a:r>
              <a:rPr lang="en-US" dirty="0"/>
              <a:t>I am the </a:t>
            </a:r>
            <a:r>
              <a:rPr lang="en-US" b="1" dirty="0"/>
              <a:t>Alpha</a:t>
            </a:r>
            <a:r>
              <a:rPr lang="en-US" dirty="0"/>
              <a:t> </a:t>
            </a:r>
            <a:r>
              <a:rPr lang="en-US" b="1" dirty="0"/>
              <a:t>and</a:t>
            </a:r>
            <a:r>
              <a:rPr lang="en-US" dirty="0"/>
              <a:t> the </a:t>
            </a:r>
            <a:r>
              <a:rPr lang="en-US" b="1" dirty="0"/>
              <a:t>Omega</a:t>
            </a:r>
            <a:r>
              <a:rPr lang="en-US" dirty="0"/>
              <a:t>, the first </a:t>
            </a:r>
            <a:r>
              <a:rPr lang="en-US" b="1" dirty="0"/>
              <a:t>and</a:t>
            </a:r>
            <a:r>
              <a:rPr lang="en-US" dirty="0"/>
              <a:t> the last, the beginning </a:t>
            </a:r>
            <a:r>
              <a:rPr lang="en-US" b="1" dirty="0"/>
              <a:t>and</a:t>
            </a:r>
            <a:r>
              <a:rPr lang="en-US" dirty="0"/>
              <a:t> the end.”         </a:t>
            </a:r>
            <a:r>
              <a:rPr lang="en-US" dirty="0">
                <a:solidFill>
                  <a:schemeClr val="tx2">
                    <a:lumMod val="75000"/>
                  </a:schemeClr>
                </a:solidFill>
                <a:hlinkClick r:id="rId3">
                  <a:extLst>
                    <a:ext uri="{A12FA001-AC4F-418D-AE19-62706E023703}">
                      <ahyp:hlinkClr xmlns:ahyp="http://schemas.microsoft.com/office/drawing/2018/hyperlinkcolor" val="tx"/>
                    </a:ext>
                  </a:extLst>
                </a:hlinkClick>
              </a:rPr>
              <a:t>Rev. 22:13</a:t>
            </a:r>
            <a:endParaRPr lang="en-US" dirty="0"/>
          </a:p>
          <a:p>
            <a:pPr marL="0" indent="0">
              <a:buNone/>
            </a:pPr>
            <a:endParaRPr lang="en-US" b="1" baseline="30000" dirty="0"/>
          </a:p>
          <a:p>
            <a:pPr marL="1137903" lvl="2" indent="0">
              <a:buNone/>
            </a:pPr>
            <a:r>
              <a:rPr lang="en-US" dirty="0"/>
              <a:t>For by Him all things were created, both in the heavens and on earth, visible and invisible, whether thrones or dominions or rulers or authorities—all things have been created through Him and for Him.  </a:t>
            </a:r>
            <a:r>
              <a:rPr lang="en-US" u="sng" dirty="0">
                <a:solidFill>
                  <a:schemeClr val="tx2">
                    <a:lumMod val="75000"/>
                  </a:schemeClr>
                </a:solidFill>
              </a:rPr>
              <a:t>Col. 1:16</a:t>
            </a:r>
          </a:p>
          <a:p>
            <a:pPr marL="0" indent="0">
              <a:buNone/>
            </a:pPr>
            <a:endParaRPr lang="en-US" dirty="0"/>
          </a:p>
        </p:txBody>
      </p:sp>
      <p:sp>
        <p:nvSpPr>
          <p:cNvPr id="5" name="TextBox 4">
            <a:extLst>
              <a:ext uri="{FF2B5EF4-FFF2-40B4-BE49-F238E27FC236}">
                <a16:creationId xmlns:a16="http://schemas.microsoft.com/office/drawing/2014/main" id="{C257B0E5-236E-F148-B7DE-7941D6CFE98A}"/>
              </a:ext>
            </a:extLst>
          </p:cNvPr>
          <p:cNvSpPr txBox="1"/>
          <p:nvPr/>
        </p:nvSpPr>
        <p:spPr>
          <a:xfrm>
            <a:off x="965200" y="8102600"/>
            <a:ext cx="508000" cy="738664"/>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30147280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4D9FB2-5F63-B64E-9BEF-6B11BA4547A9}"/>
              </a:ext>
            </a:extLst>
          </p:cNvPr>
          <p:cNvSpPr>
            <a:spLocks noGrp="1"/>
          </p:cNvSpPr>
          <p:nvPr>
            <p:ph type="title"/>
          </p:nvPr>
        </p:nvSpPr>
        <p:spPr>
          <a:xfrm>
            <a:off x="349956" y="1323058"/>
            <a:ext cx="11308644" cy="1625600"/>
          </a:xfrm>
        </p:spPr>
        <p:txBody>
          <a:bodyPr/>
          <a:lstStyle/>
          <a:p>
            <a:r>
              <a:rPr lang="en-US" dirty="0"/>
              <a:t>Providence, n. – Providential, adj.</a:t>
            </a:r>
          </a:p>
        </p:txBody>
      </p:sp>
      <p:sp>
        <p:nvSpPr>
          <p:cNvPr id="3" name="Content Placeholder 2">
            <a:extLst>
              <a:ext uri="{FF2B5EF4-FFF2-40B4-BE49-F238E27FC236}">
                <a16:creationId xmlns:a16="http://schemas.microsoft.com/office/drawing/2014/main" id="{FC0F7D3D-BF2F-2944-95F5-7983AF19A4A4}"/>
              </a:ext>
            </a:extLst>
          </p:cNvPr>
          <p:cNvSpPr>
            <a:spLocks noGrp="1"/>
          </p:cNvSpPr>
          <p:nvPr>
            <p:ph idx="1"/>
          </p:nvPr>
        </p:nvSpPr>
        <p:spPr>
          <a:xfrm>
            <a:off x="975360" y="3054773"/>
            <a:ext cx="11054080" cy="6402047"/>
          </a:xfrm>
          <a:solidFill>
            <a:schemeClr val="bg1"/>
          </a:solidFill>
        </p:spPr>
        <p:txBody>
          <a:bodyPr/>
          <a:lstStyle/>
          <a:p>
            <a:pPr marL="0" indent="0">
              <a:buNone/>
            </a:pPr>
            <a:r>
              <a:rPr lang="en-US" altLang="en-US" sz="4800" b="1" dirty="0">
                <a:ea typeface="ＭＳ Ｐゴシック" panose="020B0600070205080204" pitchFamily="34" charset="-128"/>
              </a:rPr>
              <a:t>In </a:t>
            </a:r>
            <a:r>
              <a:rPr lang="en-US" altLang="en-US" sz="4800" b="1" i="1" dirty="0">
                <a:ea typeface="ＭＳ Ｐゴシック" panose="020B0600070205080204" pitchFamily="34" charset="-128"/>
              </a:rPr>
              <a:t>theology</a:t>
            </a:r>
            <a:r>
              <a:rPr lang="en-US" altLang="en-US" sz="4800" b="1" dirty="0">
                <a:ea typeface="ＭＳ Ｐゴシック" panose="020B0600070205080204" pitchFamily="34" charset="-128"/>
              </a:rPr>
              <a:t>, the care and superintendence which God exercises over his creatures. He that acknowledges a creation and denies a </a:t>
            </a:r>
            <a:r>
              <a:rPr lang="en-US" altLang="en-US" sz="4800" b="1" i="1" dirty="0">
                <a:ea typeface="ＭＳ Ｐゴシック" panose="020B0600070205080204" pitchFamily="34" charset="-128"/>
              </a:rPr>
              <a:t>providence</a:t>
            </a:r>
            <a:r>
              <a:rPr lang="en-US" altLang="en-US" sz="4800" b="1" dirty="0">
                <a:ea typeface="ＭＳ Ｐゴシック" panose="020B0600070205080204" pitchFamily="34" charset="-128"/>
              </a:rPr>
              <a:t>, involves himself in a palpable contradiction; for the same power which caused a thing to exist is necessary to continue its existence. </a:t>
            </a:r>
          </a:p>
          <a:p>
            <a:pPr marL="0" indent="0" algn="r">
              <a:buNone/>
            </a:pPr>
            <a:r>
              <a:rPr lang="en-US" sz="3600" b="1" dirty="0">
                <a:ea typeface="ＭＳ Ｐゴシック" panose="020B0600070205080204" pitchFamily="34" charset="-128"/>
              </a:rPr>
              <a:t>- Noah Webster, 1828</a:t>
            </a:r>
            <a:endParaRPr lang="en-US" sz="3600" b="1" dirty="0"/>
          </a:p>
        </p:txBody>
      </p:sp>
    </p:spTree>
    <p:extLst>
      <p:ext uri="{BB962C8B-B14F-4D97-AF65-F5344CB8AC3E}">
        <p14:creationId xmlns:p14="http://schemas.microsoft.com/office/powerpoint/2010/main" val="169672949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158467-0C53-0649-B705-D2E0C9B041C5}"/>
              </a:ext>
            </a:extLst>
          </p:cNvPr>
          <p:cNvSpPr>
            <a:spLocks noGrp="1"/>
          </p:cNvSpPr>
          <p:nvPr>
            <p:ph type="title"/>
          </p:nvPr>
        </p:nvSpPr>
        <p:spPr/>
        <p:txBody>
          <a:bodyPr/>
          <a:lstStyle/>
          <a:p>
            <a:pPr algn="ctr"/>
            <a:r>
              <a:rPr lang="en-US" dirty="0"/>
              <a:t>… continued:</a:t>
            </a:r>
          </a:p>
        </p:txBody>
      </p:sp>
      <p:sp>
        <p:nvSpPr>
          <p:cNvPr id="3" name="Content Placeholder 2">
            <a:extLst>
              <a:ext uri="{FF2B5EF4-FFF2-40B4-BE49-F238E27FC236}">
                <a16:creationId xmlns:a16="http://schemas.microsoft.com/office/drawing/2014/main" id="{0B0F119C-43F1-9849-8076-E772977A60B8}"/>
              </a:ext>
            </a:extLst>
          </p:cNvPr>
          <p:cNvSpPr>
            <a:spLocks noGrp="1"/>
          </p:cNvSpPr>
          <p:nvPr>
            <p:ph idx="1"/>
          </p:nvPr>
        </p:nvSpPr>
        <p:spPr>
          <a:solidFill>
            <a:schemeClr val="bg1"/>
          </a:solidFill>
        </p:spPr>
        <p:txBody>
          <a:bodyPr/>
          <a:lstStyle/>
          <a:p>
            <a:pPr marL="0" indent="0">
              <a:buNone/>
            </a:pPr>
            <a:r>
              <a:rPr lang="en-US" altLang="en-US" sz="4800" b="1" dirty="0">
                <a:ea typeface="ＭＳ Ｐゴシック" panose="020B0600070205080204" pitchFamily="34" charset="-128"/>
              </a:rPr>
              <a:t>Some persons admit a </a:t>
            </a:r>
            <a:r>
              <a:rPr lang="en-US" altLang="en-US" sz="4800" b="1" i="1" dirty="0">
                <a:ea typeface="ＭＳ Ｐゴシック" panose="020B0600070205080204" pitchFamily="34" charset="-128"/>
              </a:rPr>
              <a:t>general</a:t>
            </a:r>
            <a:r>
              <a:rPr lang="en-US" altLang="en-US" sz="4800" b="1" dirty="0">
                <a:ea typeface="ＭＳ Ｐゴシック" panose="020B0600070205080204" pitchFamily="34" charset="-128"/>
              </a:rPr>
              <a:t> </a:t>
            </a:r>
            <a:r>
              <a:rPr lang="en-US" altLang="en-US" sz="4800" b="1" i="1" dirty="0">
                <a:ea typeface="ＭＳ Ｐゴシック" panose="020B0600070205080204" pitchFamily="34" charset="-128"/>
              </a:rPr>
              <a:t>providence</a:t>
            </a:r>
            <a:r>
              <a:rPr lang="en-US" altLang="en-US" sz="4800" b="1" dirty="0">
                <a:ea typeface="ＭＳ Ｐゴシック" panose="020B0600070205080204" pitchFamily="34" charset="-128"/>
              </a:rPr>
              <a:t>, but deny a </a:t>
            </a:r>
            <a:r>
              <a:rPr lang="en-US" altLang="en-US" sz="4800" b="1" i="1" dirty="0">
                <a:ea typeface="ＭＳ Ｐゴシック" panose="020B0600070205080204" pitchFamily="34" charset="-128"/>
              </a:rPr>
              <a:t>particular</a:t>
            </a:r>
            <a:r>
              <a:rPr lang="en-US" altLang="en-US" sz="4800" b="1" dirty="0">
                <a:ea typeface="ＭＳ Ｐゴシック" panose="020B0600070205080204" pitchFamily="34" charset="-128"/>
              </a:rPr>
              <a:t> </a:t>
            </a:r>
            <a:r>
              <a:rPr lang="en-US" altLang="en-US" sz="4800" b="1" i="1" dirty="0">
                <a:ea typeface="ＭＳ Ｐゴシック" panose="020B0600070205080204" pitchFamily="34" charset="-128"/>
              </a:rPr>
              <a:t>providence</a:t>
            </a:r>
            <a:r>
              <a:rPr lang="en-US" altLang="en-US" sz="4800" b="1" dirty="0">
                <a:ea typeface="ＭＳ Ｐゴシック" panose="020B0600070205080204" pitchFamily="34" charset="-128"/>
              </a:rPr>
              <a:t>, not considering that a </a:t>
            </a:r>
            <a:r>
              <a:rPr lang="en-US" altLang="en-US" sz="4800" b="1" i="1" dirty="0">
                <a:ea typeface="ＭＳ Ｐゴシック" panose="020B0600070205080204" pitchFamily="34" charset="-128"/>
              </a:rPr>
              <a:t>general</a:t>
            </a:r>
            <a:r>
              <a:rPr lang="en-US" altLang="en-US" sz="4800" b="1" dirty="0">
                <a:ea typeface="ＭＳ Ｐゴシック" panose="020B0600070205080204" pitchFamily="34" charset="-128"/>
              </a:rPr>
              <a:t> </a:t>
            </a:r>
            <a:r>
              <a:rPr lang="en-US" altLang="en-US" sz="4800" b="1" i="1" dirty="0">
                <a:ea typeface="ＭＳ Ｐゴシック" panose="020B0600070205080204" pitchFamily="34" charset="-128"/>
              </a:rPr>
              <a:t>providence</a:t>
            </a:r>
            <a:r>
              <a:rPr lang="en-US" altLang="en-US" sz="4800" b="1" dirty="0">
                <a:ea typeface="ＭＳ Ｐゴシック" panose="020B0600070205080204" pitchFamily="34" charset="-128"/>
              </a:rPr>
              <a:t> consists of particulars. A belief in divine </a:t>
            </a:r>
            <a:r>
              <a:rPr lang="en-US" altLang="en-US" sz="4800" b="1" i="1" dirty="0">
                <a:ea typeface="ＭＳ Ｐゴシック" panose="020B0600070205080204" pitchFamily="34" charset="-128"/>
              </a:rPr>
              <a:t>providence</a:t>
            </a:r>
            <a:r>
              <a:rPr lang="en-US" altLang="en-US" sz="4800" b="1" dirty="0">
                <a:ea typeface="ＭＳ Ｐゴシック" panose="020B0600070205080204" pitchFamily="34" charset="-128"/>
              </a:rPr>
              <a:t>, is a source of great consolation to good men. By </a:t>
            </a:r>
            <a:r>
              <a:rPr lang="en-US" altLang="en-US" sz="4800" b="1" i="1" dirty="0">
                <a:ea typeface="ＭＳ Ｐゴシック" panose="020B0600070205080204" pitchFamily="34" charset="-128"/>
              </a:rPr>
              <a:t>divine</a:t>
            </a:r>
            <a:r>
              <a:rPr lang="en-US" altLang="en-US" sz="4800" b="1" dirty="0">
                <a:ea typeface="ＭＳ Ｐゴシック" panose="020B0600070205080204" pitchFamily="34" charset="-128"/>
              </a:rPr>
              <a:t> </a:t>
            </a:r>
            <a:r>
              <a:rPr lang="en-US" altLang="en-US" sz="4800" b="1" i="1" dirty="0">
                <a:ea typeface="ＭＳ Ｐゴシック" panose="020B0600070205080204" pitchFamily="34" charset="-128"/>
              </a:rPr>
              <a:t>providence</a:t>
            </a:r>
            <a:r>
              <a:rPr lang="en-US" altLang="en-US" sz="4800" b="1" dirty="0">
                <a:ea typeface="ＭＳ Ｐゴシック" panose="020B0600070205080204" pitchFamily="34" charset="-128"/>
              </a:rPr>
              <a:t> is often understood as God himself.</a:t>
            </a:r>
          </a:p>
          <a:p>
            <a:pPr marL="0" indent="0">
              <a:buNone/>
            </a:pPr>
            <a:endParaRPr lang="en-US" sz="4800" b="1" dirty="0"/>
          </a:p>
        </p:txBody>
      </p:sp>
    </p:spTree>
    <p:extLst>
      <p:ext uri="{BB962C8B-B14F-4D97-AF65-F5344CB8AC3E}">
        <p14:creationId xmlns:p14="http://schemas.microsoft.com/office/powerpoint/2010/main" val="199167345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2B235F-2ADF-214B-AB54-D5186F68920F}"/>
              </a:ext>
            </a:extLst>
          </p:cNvPr>
          <p:cNvSpPr>
            <a:spLocks noGrp="1"/>
          </p:cNvSpPr>
          <p:nvPr>
            <p:ph type="title"/>
          </p:nvPr>
        </p:nvSpPr>
        <p:spPr/>
        <p:txBody>
          <a:bodyPr/>
          <a:lstStyle/>
          <a:p>
            <a:r>
              <a:rPr lang="en-US" dirty="0"/>
              <a:t>Key word…</a:t>
            </a:r>
          </a:p>
        </p:txBody>
      </p:sp>
      <p:sp>
        <p:nvSpPr>
          <p:cNvPr id="3" name="Content Placeholder 2">
            <a:extLst>
              <a:ext uri="{FF2B5EF4-FFF2-40B4-BE49-F238E27FC236}">
                <a16:creationId xmlns:a16="http://schemas.microsoft.com/office/drawing/2014/main" id="{56E09900-DB19-4842-BFD9-DECD3E8F99FD}"/>
              </a:ext>
            </a:extLst>
          </p:cNvPr>
          <p:cNvSpPr>
            <a:spLocks noGrp="1"/>
          </p:cNvSpPr>
          <p:nvPr>
            <p:ph idx="1"/>
          </p:nvPr>
        </p:nvSpPr>
        <p:spPr>
          <a:solidFill>
            <a:schemeClr val="bg1"/>
          </a:solidFill>
        </p:spPr>
        <p:txBody>
          <a:bodyPr/>
          <a:lstStyle/>
          <a:p>
            <a:r>
              <a:rPr lang="en-US" altLang="en-US" sz="4800" b="1" dirty="0">
                <a:ea typeface="ＭＳ Ｐゴシック" panose="020B0600070205080204" pitchFamily="34" charset="-128"/>
              </a:rPr>
              <a:t>Superintendence, n. </a:t>
            </a:r>
          </a:p>
          <a:p>
            <a:pPr marL="0" indent="0">
              <a:buNone/>
            </a:pPr>
            <a:r>
              <a:rPr lang="en-US" altLang="en-US" sz="4800" b="1" dirty="0">
                <a:ea typeface="ＭＳ Ｐゴシック" panose="020B0600070205080204" pitchFamily="34" charset="-128"/>
              </a:rPr>
              <a:t>	Care and oversight for the purpose of 	</a:t>
            </a:r>
            <a:r>
              <a:rPr lang="en-US" altLang="en-US" sz="4800" b="1" u="sng" dirty="0">
                <a:ea typeface="ＭＳ Ｐゴシック" panose="020B0600070205080204" pitchFamily="34" charset="-128"/>
              </a:rPr>
              <a:t>direction</a:t>
            </a:r>
            <a:r>
              <a:rPr lang="en-US" altLang="en-US" sz="4800" b="1" dirty="0">
                <a:ea typeface="ＭＳ Ｐゴシック" panose="020B0600070205080204" pitchFamily="34" charset="-128"/>
              </a:rPr>
              <a:t>, and with authority to 	</a:t>
            </a:r>
            <a:r>
              <a:rPr lang="en-US" altLang="en-US" sz="4800" b="1" u="sng" dirty="0">
                <a:ea typeface="ＭＳ Ｐゴシック" panose="020B0600070205080204" pitchFamily="34" charset="-128"/>
              </a:rPr>
              <a:t>direct</a:t>
            </a:r>
            <a:r>
              <a:rPr lang="en-US" altLang="en-US" sz="4800" b="1" dirty="0">
                <a:ea typeface="ＭＳ Ｐゴシック" panose="020B0600070205080204" pitchFamily="34" charset="-128"/>
              </a:rPr>
              <a:t>.  </a:t>
            </a:r>
          </a:p>
          <a:p>
            <a:pPr marL="0" indent="0" algn="ctr">
              <a:buNone/>
            </a:pPr>
            <a:endParaRPr lang="en-US" altLang="en-US" sz="4800" b="1" dirty="0">
              <a:ea typeface="ＭＳ Ｐゴシック" panose="020B0600070205080204" pitchFamily="34" charset="-128"/>
            </a:endParaRPr>
          </a:p>
          <a:p>
            <a:pPr marL="0" indent="0" algn="ctr">
              <a:buNone/>
            </a:pPr>
            <a:r>
              <a:rPr lang="en-US" altLang="en-US" sz="4800" b="1" dirty="0">
                <a:ea typeface="ＭＳ Ｐゴシック" panose="020B0600070205080204" pitchFamily="34" charset="-128"/>
              </a:rPr>
              <a:t>					</a:t>
            </a:r>
            <a:r>
              <a:rPr lang="en-US" altLang="en-US" sz="4800" b="1" i="1" dirty="0">
                <a:ea typeface="ＭＳ Ｐゴシック" panose="020B0600070205080204" pitchFamily="34" charset="-128"/>
              </a:rPr>
              <a:t>(Think: government)</a:t>
            </a:r>
          </a:p>
          <a:p>
            <a:endParaRPr lang="en-US" sz="4800" b="1" dirty="0"/>
          </a:p>
        </p:txBody>
      </p:sp>
    </p:spTree>
    <p:extLst>
      <p:ext uri="{BB962C8B-B14F-4D97-AF65-F5344CB8AC3E}">
        <p14:creationId xmlns:p14="http://schemas.microsoft.com/office/powerpoint/2010/main" val="217407994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Number Placeholder 5">
            <a:extLst>
              <a:ext uri="{FF2B5EF4-FFF2-40B4-BE49-F238E27FC236}">
                <a16:creationId xmlns:a16="http://schemas.microsoft.com/office/drawing/2014/main" id="{1714BFB8-0D87-9A43-910D-791E6534B03B}"/>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413">
                <a:solidFill>
                  <a:schemeClr val="tx1"/>
                </a:solidFill>
                <a:latin typeface="Times New Roman" panose="02020603050405020304" pitchFamily="18" charset="0"/>
                <a:ea typeface="ＭＳ Ｐゴシック" panose="020B0600070205080204" pitchFamily="34" charset="-128"/>
              </a:defRPr>
            </a:lvl1pPr>
            <a:lvl2pPr marL="1056623" indent="-406394" eaLnBrk="0" hangingPunct="0">
              <a:defRPr sz="3413">
                <a:solidFill>
                  <a:schemeClr val="tx1"/>
                </a:solidFill>
                <a:latin typeface="Times New Roman" panose="02020603050405020304" pitchFamily="18" charset="0"/>
                <a:ea typeface="ＭＳ Ｐゴシック" panose="020B0600070205080204" pitchFamily="34" charset="-128"/>
              </a:defRPr>
            </a:lvl2pPr>
            <a:lvl3pPr marL="1625575" indent="-325115" eaLnBrk="0" hangingPunct="0">
              <a:defRPr sz="3413">
                <a:solidFill>
                  <a:schemeClr val="tx1"/>
                </a:solidFill>
                <a:latin typeface="Times New Roman" panose="02020603050405020304" pitchFamily="18" charset="0"/>
                <a:ea typeface="ＭＳ Ｐゴシック" panose="020B0600070205080204" pitchFamily="34" charset="-128"/>
              </a:defRPr>
            </a:lvl3pPr>
            <a:lvl4pPr marL="2275804" indent="-325115" eaLnBrk="0" hangingPunct="0">
              <a:defRPr sz="3413">
                <a:solidFill>
                  <a:schemeClr val="tx1"/>
                </a:solidFill>
                <a:latin typeface="Times New Roman" panose="02020603050405020304" pitchFamily="18" charset="0"/>
                <a:ea typeface="ＭＳ Ｐゴシック" panose="020B0600070205080204" pitchFamily="34" charset="-128"/>
              </a:defRPr>
            </a:lvl4pPr>
            <a:lvl5pPr marL="2926034" indent="-325115" eaLnBrk="0" hangingPunct="0">
              <a:defRPr sz="3413">
                <a:solidFill>
                  <a:schemeClr val="tx1"/>
                </a:solidFill>
                <a:latin typeface="Times New Roman" panose="02020603050405020304" pitchFamily="18" charset="0"/>
                <a:ea typeface="ＭＳ Ｐゴシック" panose="020B0600070205080204" pitchFamily="34" charset="-128"/>
              </a:defRPr>
            </a:lvl5pPr>
            <a:lvl6pPr marL="3576264" indent="-325115" eaLnBrk="0" fontAlgn="base" hangingPunct="0">
              <a:spcBef>
                <a:spcPct val="0"/>
              </a:spcBef>
              <a:spcAft>
                <a:spcPct val="0"/>
              </a:spcAft>
              <a:defRPr sz="3413">
                <a:solidFill>
                  <a:schemeClr val="tx1"/>
                </a:solidFill>
                <a:latin typeface="Times New Roman" panose="02020603050405020304" pitchFamily="18" charset="0"/>
                <a:ea typeface="ＭＳ Ｐゴシック" panose="020B0600070205080204" pitchFamily="34" charset="-128"/>
              </a:defRPr>
            </a:lvl6pPr>
            <a:lvl7pPr marL="4226494" indent="-325115" eaLnBrk="0" fontAlgn="base" hangingPunct="0">
              <a:spcBef>
                <a:spcPct val="0"/>
              </a:spcBef>
              <a:spcAft>
                <a:spcPct val="0"/>
              </a:spcAft>
              <a:defRPr sz="3413">
                <a:solidFill>
                  <a:schemeClr val="tx1"/>
                </a:solidFill>
                <a:latin typeface="Times New Roman" panose="02020603050405020304" pitchFamily="18" charset="0"/>
                <a:ea typeface="ＭＳ Ｐゴシック" panose="020B0600070205080204" pitchFamily="34" charset="-128"/>
              </a:defRPr>
            </a:lvl7pPr>
            <a:lvl8pPr marL="4876724" indent="-325115" eaLnBrk="0" fontAlgn="base" hangingPunct="0">
              <a:spcBef>
                <a:spcPct val="0"/>
              </a:spcBef>
              <a:spcAft>
                <a:spcPct val="0"/>
              </a:spcAft>
              <a:defRPr sz="3413">
                <a:solidFill>
                  <a:schemeClr val="tx1"/>
                </a:solidFill>
                <a:latin typeface="Times New Roman" panose="02020603050405020304" pitchFamily="18" charset="0"/>
                <a:ea typeface="ＭＳ Ｐゴシック" panose="020B0600070205080204" pitchFamily="34" charset="-128"/>
              </a:defRPr>
            </a:lvl8pPr>
            <a:lvl9pPr marL="5526954" indent="-325115" eaLnBrk="0" fontAlgn="base" hangingPunct="0">
              <a:spcBef>
                <a:spcPct val="0"/>
              </a:spcBef>
              <a:spcAft>
                <a:spcPct val="0"/>
              </a:spcAft>
              <a:defRPr sz="3413">
                <a:solidFill>
                  <a:schemeClr val="tx1"/>
                </a:solidFill>
                <a:latin typeface="Times New Roman" panose="02020603050405020304" pitchFamily="18" charset="0"/>
                <a:ea typeface="ＭＳ Ｐゴシック" panose="020B0600070205080204" pitchFamily="34" charset="-128"/>
              </a:defRPr>
            </a:lvl9pPr>
          </a:lstStyle>
          <a:p>
            <a:pPr eaLnBrk="1" hangingPunct="1"/>
            <a:fld id="{6F90E02F-683C-2B4C-B690-3413247E2762}" type="slidenum">
              <a:rPr lang="en-US" altLang="en-US" sz="1707"/>
              <a:pPr eaLnBrk="1" hangingPunct="1"/>
              <a:t>29</a:t>
            </a:fld>
            <a:endParaRPr lang="en-US" altLang="en-US" sz="1707" dirty="0"/>
          </a:p>
        </p:txBody>
      </p:sp>
      <p:sp>
        <p:nvSpPr>
          <p:cNvPr id="35842" name="Rectangle 2">
            <a:extLst>
              <a:ext uri="{FF2B5EF4-FFF2-40B4-BE49-F238E27FC236}">
                <a16:creationId xmlns:a16="http://schemas.microsoft.com/office/drawing/2014/main" id="{576DB5E1-391C-8F49-8434-48FCED1F51C2}"/>
              </a:ext>
            </a:extLst>
          </p:cNvPr>
          <p:cNvSpPr>
            <a:spLocks noGrp="1" noChangeArrowheads="1"/>
          </p:cNvSpPr>
          <p:nvPr>
            <p:ph type="title"/>
          </p:nvPr>
        </p:nvSpPr>
        <p:spPr/>
        <p:txBody>
          <a:bodyPr/>
          <a:lstStyle/>
          <a:p>
            <a:pPr eaLnBrk="1" hangingPunct="1"/>
            <a:r>
              <a:rPr lang="en-US" altLang="en-US" b="1" dirty="0">
                <a:ea typeface="ＭＳ Ｐゴシック" panose="020B0600070205080204" pitchFamily="34" charset="-128"/>
              </a:rPr>
              <a:t>Providential View (i.e., Biblical)</a:t>
            </a:r>
          </a:p>
        </p:txBody>
      </p:sp>
      <p:sp>
        <p:nvSpPr>
          <p:cNvPr id="35843" name="Rectangle 3">
            <a:extLst>
              <a:ext uri="{FF2B5EF4-FFF2-40B4-BE49-F238E27FC236}">
                <a16:creationId xmlns:a16="http://schemas.microsoft.com/office/drawing/2014/main" id="{A6628AD4-51C4-E14C-A5E2-0739369A24DB}"/>
              </a:ext>
            </a:extLst>
          </p:cNvPr>
          <p:cNvSpPr>
            <a:spLocks noGrp="1" noChangeArrowheads="1"/>
          </p:cNvSpPr>
          <p:nvPr>
            <p:ph type="body" idx="1"/>
          </p:nvPr>
        </p:nvSpPr>
        <p:spPr>
          <a:solidFill>
            <a:schemeClr val="bg1"/>
          </a:solidFill>
        </p:spPr>
        <p:txBody>
          <a:bodyPr/>
          <a:lstStyle/>
          <a:p>
            <a:pPr eaLnBrk="1" hangingPunct="1">
              <a:buFontTx/>
              <a:buNone/>
            </a:pPr>
            <a:r>
              <a:rPr lang="en-US" altLang="en-US" dirty="0">
                <a:ea typeface="ＭＳ Ｐゴシック" panose="020B0600070205080204" pitchFamily="34" charset="-128"/>
              </a:rPr>
              <a:t>	Throughout the Bible, nature, history, and the varying fortunes of individuals are attributed to God’</a:t>
            </a:r>
            <a:r>
              <a:rPr lang="en-US" altLang="ja-JP" dirty="0">
                <a:ea typeface="ＭＳ Ｐゴシック" panose="020B0600070205080204" pitchFamily="34" charset="-128"/>
              </a:rPr>
              <a:t>s </a:t>
            </a:r>
            <a:r>
              <a:rPr lang="en-US" altLang="ja-JP" b="1" i="1" dirty="0">
                <a:solidFill>
                  <a:srgbClr val="FFC000"/>
                </a:solidFill>
                <a:ea typeface="ＭＳ Ｐゴシック" panose="020B0600070205080204" pitchFamily="34" charset="-128"/>
              </a:rPr>
              <a:t>providential</a:t>
            </a:r>
            <a:r>
              <a:rPr lang="en-US" altLang="ja-JP" dirty="0">
                <a:ea typeface="ＭＳ Ｐゴシック" panose="020B0600070205080204" pitchFamily="34" charset="-128"/>
              </a:rPr>
              <a:t> control.  At the same time, individual personalities and second causes are fully recognized as having their proper place in His plan.  </a:t>
            </a:r>
            <a:r>
              <a:rPr lang="ja-JP" altLang="en-US">
                <a:ea typeface="ＭＳ Ｐゴシック" panose="020B0600070205080204" pitchFamily="34" charset="-128"/>
              </a:rPr>
              <a:t>“</a:t>
            </a:r>
            <a:r>
              <a:rPr lang="en-US" altLang="ja-JP" dirty="0">
                <a:ea typeface="ＭＳ Ｐゴシック" panose="020B0600070205080204" pitchFamily="34" charset="-128"/>
              </a:rPr>
              <a:t>He upholds all things by the word of His power</a:t>
            </a:r>
            <a:r>
              <a:rPr lang="ja-JP" altLang="en-US">
                <a:ea typeface="ＭＳ Ｐゴシック" panose="020B0600070205080204" pitchFamily="34" charset="-128"/>
              </a:rPr>
              <a:t>”</a:t>
            </a:r>
            <a:r>
              <a:rPr lang="en-US" altLang="ja-JP" dirty="0">
                <a:ea typeface="ＭＳ Ｐゴシック" panose="020B0600070205080204" pitchFamily="34" charset="-128"/>
              </a:rPr>
              <a:t> </a:t>
            </a:r>
            <a:r>
              <a:rPr lang="en-US" altLang="ja-JP" sz="2276" dirty="0">
                <a:ea typeface="ＭＳ Ｐゴシック" panose="020B0600070205080204" pitchFamily="34" charset="-128"/>
              </a:rPr>
              <a:t>Hebrews 1:3</a:t>
            </a:r>
            <a:r>
              <a:rPr lang="en-US" altLang="ja-JP" dirty="0">
                <a:ea typeface="ＭＳ Ｐゴシック" panose="020B0600070205080204" pitchFamily="34" charset="-128"/>
              </a:rPr>
              <a:t>.  </a:t>
            </a:r>
            <a:endParaRPr lang="en-US" altLang="en-US" dirty="0">
              <a:ea typeface="ＭＳ Ｐゴシック" panose="020B0600070205080204" pitchFamily="34" charset="-128"/>
            </a:endParaRPr>
          </a:p>
        </p:txBody>
      </p:sp>
    </p:spTree>
    <p:extLst>
      <p:ext uri="{BB962C8B-B14F-4D97-AF65-F5344CB8AC3E}">
        <p14:creationId xmlns:p14="http://schemas.microsoft.com/office/powerpoint/2010/main" val="22665443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bg2"/>
            </a:gs>
            <a:gs pos="50000">
              <a:schemeClr val="bg1"/>
            </a:gs>
            <a:gs pos="100000">
              <a:schemeClr val="bg2"/>
            </a:gs>
          </a:gsLst>
          <a:lin ang="2700000" scaled="1"/>
        </a:gra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DBAA191-98DD-EC44-8C8C-9929A0EC0D55}"/>
              </a:ext>
            </a:extLst>
          </p:cNvPr>
          <p:cNvSpPr>
            <a:spLocks noGrp="1"/>
          </p:cNvSpPr>
          <p:nvPr>
            <p:ph type="title"/>
          </p:nvPr>
        </p:nvSpPr>
        <p:spPr/>
        <p:txBody>
          <a:bodyPr/>
          <a:lstStyle/>
          <a:p>
            <a:r>
              <a:rPr lang="en-US" sz="6000" b="1" dirty="0">
                <a:latin typeface="+mn-lt"/>
              </a:rPr>
              <a:t>Weltanschauung </a:t>
            </a:r>
          </a:p>
        </p:txBody>
      </p:sp>
      <p:sp>
        <p:nvSpPr>
          <p:cNvPr id="4" name="Content Placeholder 3">
            <a:extLst>
              <a:ext uri="{FF2B5EF4-FFF2-40B4-BE49-F238E27FC236}">
                <a16:creationId xmlns:a16="http://schemas.microsoft.com/office/drawing/2014/main" id="{216C1F60-B6B1-BA4D-9542-54BF16A28B01}"/>
              </a:ext>
            </a:extLst>
          </p:cNvPr>
          <p:cNvSpPr>
            <a:spLocks noGrp="1"/>
          </p:cNvSpPr>
          <p:nvPr>
            <p:ph idx="1"/>
          </p:nvPr>
        </p:nvSpPr>
        <p:spPr/>
        <p:txBody>
          <a:bodyPr/>
          <a:lstStyle/>
          <a:p>
            <a:r>
              <a:rPr lang="en-US" dirty="0"/>
              <a:t>From the German for “world” and “view/perception”</a:t>
            </a:r>
          </a:p>
          <a:p>
            <a:r>
              <a:rPr lang="en-US" dirty="0"/>
              <a:t>Immanuel Kant coined the phrase in 1790.</a:t>
            </a:r>
          </a:p>
          <a:p>
            <a:r>
              <a:rPr lang="en-US" dirty="0"/>
              <a:t> The concept began to coalesce in the mid 19</a:t>
            </a:r>
            <a:r>
              <a:rPr lang="en-US" baseline="30000" dirty="0"/>
              <a:t>th</a:t>
            </a:r>
            <a:r>
              <a:rPr lang="en-US" dirty="0"/>
              <a:t> century and became increasingly popularized throughout the 20</a:t>
            </a:r>
            <a:r>
              <a:rPr lang="en-US" baseline="30000" dirty="0"/>
              <a:t>th</a:t>
            </a:r>
            <a:r>
              <a:rPr lang="en-US" dirty="0"/>
              <a:t> century.</a:t>
            </a:r>
          </a:p>
        </p:txBody>
      </p:sp>
      <p:sp>
        <p:nvSpPr>
          <p:cNvPr id="5" name="TextBox 4">
            <a:extLst>
              <a:ext uri="{FF2B5EF4-FFF2-40B4-BE49-F238E27FC236}">
                <a16:creationId xmlns:a16="http://schemas.microsoft.com/office/drawing/2014/main" id="{D0F7D818-44C8-C042-AD51-933B674DCF96}"/>
              </a:ext>
            </a:extLst>
          </p:cNvPr>
          <p:cNvSpPr txBox="1"/>
          <p:nvPr/>
        </p:nvSpPr>
        <p:spPr>
          <a:xfrm>
            <a:off x="890337" y="8229600"/>
            <a:ext cx="505326" cy="738664"/>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434896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Slide Number Placeholder 5">
            <a:extLst>
              <a:ext uri="{FF2B5EF4-FFF2-40B4-BE49-F238E27FC236}">
                <a16:creationId xmlns:a16="http://schemas.microsoft.com/office/drawing/2014/main" id="{F638C12E-5A22-0D48-9AE7-4B385AF61324}"/>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413">
                <a:solidFill>
                  <a:schemeClr val="tx1"/>
                </a:solidFill>
                <a:latin typeface="Times New Roman" panose="02020603050405020304" pitchFamily="18" charset="0"/>
                <a:ea typeface="ＭＳ Ｐゴシック" panose="020B0600070205080204" pitchFamily="34" charset="-128"/>
              </a:defRPr>
            </a:lvl1pPr>
            <a:lvl2pPr marL="1056623" indent="-406394" eaLnBrk="0" hangingPunct="0">
              <a:defRPr sz="3413">
                <a:solidFill>
                  <a:schemeClr val="tx1"/>
                </a:solidFill>
                <a:latin typeface="Times New Roman" panose="02020603050405020304" pitchFamily="18" charset="0"/>
                <a:ea typeface="ＭＳ Ｐゴシック" panose="020B0600070205080204" pitchFamily="34" charset="-128"/>
              </a:defRPr>
            </a:lvl2pPr>
            <a:lvl3pPr marL="1625575" indent="-325115" eaLnBrk="0" hangingPunct="0">
              <a:defRPr sz="3413">
                <a:solidFill>
                  <a:schemeClr val="tx1"/>
                </a:solidFill>
                <a:latin typeface="Times New Roman" panose="02020603050405020304" pitchFamily="18" charset="0"/>
                <a:ea typeface="ＭＳ Ｐゴシック" panose="020B0600070205080204" pitchFamily="34" charset="-128"/>
              </a:defRPr>
            </a:lvl3pPr>
            <a:lvl4pPr marL="2275804" indent="-325115" eaLnBrk="0" hangingPunct="0">
              <a:defRPr sz="3413">
                <a:solidFill>
                  <a:schemeClr val="tx1"/>
                </a:solidFill>
                <a:latin typeface="Times New Roman" panose="02020603050405020304" pitchFamily="18" charset="0"/>
                <a:ea typeface="ＭＳ Ｐゴシック" panose="020B0600070205080204" pitchFamily="34" charset="-128"/>
              </a:defRPr>
            </a:lvl4pPr>
            <a:lvl5pPr marL="2926034" indent="-325115" eaLnBrk="0" hangingPunct="0">
              <a:defRPr sz="3413">
                <a:solidFill>
                  <a:schemeClr val="tx1"/>
                </a:solidFill>
                <a:latin typeface="Times New Roman" panose="02020603050405020304" pitchFamily="18" charset="0"/>
                <a:ea typeface="ＭＳ Ｐゴシック" panose="020B0600070205080204" pitchFamily="34" charset="-128"/>
              </a:defRPr>
            </a:lvl5pPr>
            <a:lvl6pPr marL="3576264" indent="-325115" eaLnBrk="0" fontAlgn="base" hangingPunct="0">
              <a:spcBef>
                <a:spcPct val="0"/>
              </a:spcBef>
              <a:spcAft>
                <a:spcPct val="0"/>
              </a:spcAft>
              <a:defRPr sz="3413">
                <a:solidFill>
                  <a:schemeClr val="tx1"/>
                </a:solidFill>
                <a:latin typeface="Times New Roman" panose="02020603050405020304" pitchFamily="18" charset="0"/>
                <a:ea typeface="ＭＳ Ｐゴシック" panose="020B0600070205080204" pitchFamily="34" charset="-128"/>
              </a:defRPr>
            </a:lvl6pPr>
            <a:lvl7pPr marL="4226494" indent="-325115" eaLnBrk="0" fontAlgn="base" hangingPunct="0">
              <a:spcBef>
                <a:spcPct val="0"/>
              </a:spcBef>
              <a:spcAft>
                <a:spcPct val="0"/>
              </a:spcAft>
              <a:defRPr sz="3413">
                <a:solidFill>
                  <a:schemeClr val="tx1"/>
                </a:solidFill>
                <a:latin typeface="Times New Roman" panose="02020603050405020304" pitchFamily="18" charset="0"/>
                <a:ea typeface="ＭＳ Ｐゴシック" panose="020B0600070205080204" pitchFamily="34" charset="-128"/>
              </a:defRPr>
            </a:lvl7pPr>
            <a:lvl8pPr marL="4876724" indent="-325115" eaLnBrk="0" fontAlgn="base" hangingPunct="0">
              <a:spcBef>
                <a:spcPct val="0"/>
              </a:spcBef>
              <a:spcAft>
                <a:spcPct val="0"/>
              </a:spcAft>
              <a:defRPr sz="3413">
                <a:solidFill>
                  <a:schemeClr val="tx1"/>
                </a:solidFill>
                <a:latin typeface="Times New Roman" panose="02020603050405020304" pitchFamily="18" charset="0"/>
                <a:ea typeface="ＭＳ Ｐゴシック" panose="020B0600070205080204" pitchFamily="34" charset="-128"/>
              </a:defRPr>
            </a:lvl8pPr>
            <a:lvl9pPr marL="5526954" indent="-325115" eaLnBrk="0" fontAlgn="base" hangingPunct="0">
              <a:spcBef>
                <a:spcPct val="0"/>
              </a:spcBef>
              <a:spcAft>
                <a:spcPct val="0"/>
              </a:spcAft>
              <a:defRPr sz="3413">
                <a:solidFill>
                  <a:schemeClr val="tx1"/>
                </a:solidFill>
                <a:latin typeface="Times New Roman" panose="02020603050405020304" pitchFamily="18" charset="0"/>
                <a:ea typeface="ＭＳ Ｐゴシック" panose="020B0600070205080204" pitchFamily="34" charset="-128"/>
              </a:defRPr>
            </a:lvl9pPr>
          </a:lstStyle>
          <a:p>
            <a:pPr eaLnBrk="1" hangingPunct="1"/>
            <a:fld id="{B7E9F235-8D21-0942-B0C6-69626E36E679}" type="slidenum">
              <a:rPr lang="en-US" altLang="en-US" sz="1707"/>
              <a:pPr eaLnBrk="1" hangingPunct="1"/>
              <a:t>30</a:t>
            </a:fld>
            <a:endParaRPr lang="en-US" altLang="en-US" sz="1707" dirty="0"/>
          </a:p>
        </p:txBody>
      </p:sp>
      <p:sp>
        <p:nvSpPr>
          <p:cNvPr id="54274" name="Rectangle 2">
            <a:extLst>
              <a:ext uri="{FF2B5EF4-FFF2-40B4-BE49-F238E27FC236}">
                <a16:creationId xmlns:a16="http://schemas.microsoft.com/office/drawing/2014/main" id="{F1BA411A-4B6F-6F49-A269-6E2657DBBAF5}"/>
              </a:ext>
            </a:extLst>
          </p:cNvPr>
          <p:cNvSpPr>
            <a:spLocks noGrp="1" noChangeArrowheads="1"/>
          </p:cNvSpPr>
          <p:nvPr>
            <p:ph type="title"/>
          </p:nvPr>
        </p:nvSpPr>
        <p:spPr/>
        <p:txBody>
          <a:bodyPr/>
          <a:lstStyle/>
          <a:p>
            <a:pPr eaLnBrk="1" hangingPunct="1"/>
            <a:r>
              <a:rPr lang="en-US" altLang="en-US" dirty="0">
                <a:ea typeface="ＭＳ Ｐゴシック" panose="020B0600070205080204" pitchFamily="34" charset="-128"/>
              </a:rPr>
              <a:t>Ephesians 1:9-10 </a:t>
            </a:r>
            <a:r>
              <a:rPr lang="en-US" altLang="en-US" sz="2560" dirty="0">
                <a:ea typeface="ＭＳ Ｐゴシック" panose="020B0600070205080204" pitchFamily="34" charset="-128"/>
              </a:rPr>
              <a:t>(J. B. Phillips)</a:t>
            </a:r>
          </a:p>
        </p:txBody>
      </p:sp>
      <p:sp>
        <p:nvSpPr>
          <p:cNvPr id="54275" name="Rectangle 3">
            <a:extLst>
              <a:ext uri="{FF2B5EF4-FFF2-40B4-BE49-F238E27FC236}">
                <a16:creationId xmlns:a16="http://schemas.microsoft.com/office/drawing/2014/main" id="{B08E6114-0357-4241-A5C6-9715A87EFD6F}"/>
              </a:ext>
            </a:extLst>
          </p:cNvPr>
          <p:cNvSpPr>
            <a:spLocks noGrp="1" noChangeArrowheads="1"/>
          </p:cNvSpPr>
          <p:nvPr>
            <p:ph type="body" idx="1"/>
          </p:nvPr>
        </p:nvSpPr>
        <p:spPr>
          <a:solidFill>
            <a:schemeClr val="bg1"/>
          </a:solidFill>
        </p:spPr>
        <p:txBody>
          <a:bodyPr/>
          <a:lstStyle/>
          <a:p>
            <a:pPr marL="0" indent="0" eaLnBrk="1" hangingPunct="1">
              <a:buNone/>
            </a:pPr>
            <a:r>
              <a:rPr lang="en-US" altLang="en-US" sz="5120" dirty="0">
                <a:ea typeface="ＭＳ Ｐゴシック" panose="020B0600070205080204" pitchFamily="34" charset="-128"/>
              </a:rPr>
              <a:t>For God had allowed us to know the secret of his plan, and it is this: he purposes in his sovereign will that all human history shall be consummated in Christ, that everything that exists in Heaven or earth shall find its perfection and fulfillment in him. </a:t>
            </a:r>
          </a:p>
        </p:txBody>
      </p:sp>
    </p:spTree>
    <p:extLst>
      <p:ext uri="{BB962C8B-B14F-4D97-AF65-F5344CB8AC3E}">
        <p14:creationId xmlns:p14="http://schemas.microsoft.com/office/powerpoint/2010/main" val="58693534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PhAnim="0">
  <p:cSld>
    <p:bg>
      <p:bgPr>
        <a:solidFill>
          <a:schemeClr val="bg1"/>
        </a:solidFill>
        <a:effectLst/>
      </p:bgPr>
    </p:bg>
    <p:spTree>
      <p:nvGrpSpPr>
        <p:cNvPr id="1" name=""/>
        <p:cNvGrpSpPr/>
        <p:nvPr/>
      </p:nvGrpSpPr>
      <p:grpSpPr>
        <a:xfrm>
          <a:off x="0" y="0"/>
          <a:ext cx="0" cy="0"/>
          <a:chOff x="0" y="0"/>
          <a:chExt cx="0" cy="0"/>
        </a:xfrm>
      </p:grpSpPr>
      <p:sp>
        <p:nvSpPr>
          <p:cNvPr id="39937" name="Slide Number Placeholder 5">
            <a:extLst>
              <a:ext uri="{FF2B5EF4-FFF2-40B4-BE49-F238E27FC236}">
                <a16:creationId xmlns:a16="http://schemas.microsoft.com/office/drawing/2014/main" id="{5ED3ED6A-9233-B140-8E2D-5DAC7CF4326C}"/>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413">
                <a:solidFill>
                  <a:schemeClr val="tx1"/>
                </a:solidFill>
                <a:latin typeface="Times New Roman" panose="02020603050405020304" pitchFamily="18" charset="0"/>
                <a:ea typeface="ＭＳ Ｐゴシック" panose="020B0600070205080204" pitchFamily="34" charset="-128"/>
              </a:defRPr>
            </a:lvl1pPr>
            <a:lvl2pPr marL="1056623" indent="-406394" eaLnBrk="0" hangingPunct="0">
              <a:defRPr sz="3413">
                <a:solidFill>
                  <a:schemeClr val="tx1"/>
                </a:solidFill>
                <a:latin typeface="Times New Roman" panose="02020603050405020304" pitchFamily="18" charset="0"/>
                <a:ea typeface="ＭＳ Ｐゴシック" panose="020B0600070205080204" pitchFamily="34" charset="-128"/>
              </a:defRPr>
            </a:lvl2pPr>
            <a:lvl3pPr marL="1625575" indent="-325115" eaLnBrk="0" hangingPunct="0">
              <a:defRPr sz="3413">
                <a:solidFill>
                  <a:schemeClr val="tx1"/>
                </a:solidFill>
                <a:latin typeface="Times New Roman" panose="02020603050405020304" pitchFamily="18" charset="0"/>
                <a:ea typeface="ＭＳ Ｐゴシック" panose="020B0600070205080204" pitchFamily="34" charset="-128"/>
              </a:defRPr>
            </a:lvl3pPr>
            <a:lvl4pPr marL="2275804" indent="-325115" eaLnBrk="0" hangingPunct="0">
              <a:defRPr sz="3413">
                <a:solidFill>
                  <a:schemeClr val="tx1"/>
                </a:solidFill>
                <a:latin typeface="Times New Roman" panose="02020603050405020304" pitchFamily="18" charset="0"/>
                <a:ea typeface="ＭＳ Ｐゴシック" panose="020B0600070205080204" pitchFamily="34" charset="-128"/>
              </a:defRPr>
            </a:lvl4pPr>
            <a:lvl5pPr marL="2926034" indent="-325115" eaLnBrk="0" hangingPunct="0">
              <a:defRPr sz="3413">
                <a:solidFill>
                  <a:schemeClr val="tx1"/>
                </a:solidFill>
                <a:latin typeface="Times New Roman" panose="02020603050405020304" pitchFamily="18" charset="0"/>
                <a:ea typeface="ＭＳ Ｐゴシック" panose="020B0600070205080204" pitchFamily="34" charset="-128"/>
              </a:defRPr>
            </a:lvl5pPr>
            <a:lvl6pPr marL="3576264" indent="-325115" eaLnBrk="0" fontAlgn="base" hangingPunct="0">
              <a:spcBef>
                <a:spcPct val="0"/>
              </a:spcBef>
              <a:spcAft>
                <a:spcPct val="0"/>
              </a:spcAft>
              <a:defRPr sz="3413">
                <a:solidFill>
                  <a:schemeClr val="tx1"/>
                </a:solidFill>
                <a:latin typeface="Times New Roman" panose="02020603050405020304" pitchFamily="18" charset="0"/>
                <a:ea typeface="ＭＳ Ｐゴシック" panose="020B0600070205080204" pitchFamily="34" charset="-128"/>
              </a:defRPr>
            </a:lvl6pPr>
            <a:lvl7pPr marL="4226494" indent="-325115" eaLnBrk="0" fontAlgn="base" hangingPunct="0">
              <a:spcBef>
                <a:spcPct val="0"/>
              </a:spcBef>
              <a:spcAft>
                <a:spcPct val="0"/>
              </a:spcAft>
              <a:defRPr sz="3413">
                <a:solidFill>
                  <a:schemeClr val="tx1"/>
                </a:solidFill>
                <a:latin typeface="Times New Roman" panose="02020603050405020304" pitchFamily="18" charset="0"/>
                <a:ea typeface="ＭＳ Ｐゴシック" panose="020B0600070205080204" pitchFamily="34" charset="-128"/>
              </a:defRPr>
            </a:lvl7pPr>
            <a:lvl8pPr marL="4876724" indent="-325115" eaLnBrk="0" fontAlgn="base" hangingPunct="0">
              <a:spcBef>
                <a:spcPct val="0"/>
              </a:spcBef>
              <a:spcAft>
                <a:spcPct val="0"/>
              </a:spcAft>
              <a:defRPr sz="3413">
                <a:solidFill>
                  <a:schemeClr val="tx1"/>
                </a:solidFill>
                <a:latin typeface="Times New Roman" panose="02020603050405020304" pitchFamily="18" charset="0"/>
                <a:ea typeface="ＭＳ Ｐゴシック" panose="020B0600070205080204" pitchFamily="34" charset="-128"/>
              </a:defRPr>
            </a:lvl8pPr>
            <a:lvl9pPr marL="5526954" indent="-325115" eaLnBrk="0" fontAlgn="base" hangingPunct="0">
              <a:spcBef>
                <a:spcPct val="0"/>
              </a:spcBef>
              <a:spcAft>
                <a:spcPct val="0"/>
              </a:spcAft>
              <a:defRPr sz="3413">
                <a:solidFill>
                  <a:schemeClr val="tx1"/>
                </a:solidFill>
                <a:latin typeface="Times New Roman" panose="02020603050405020304" pitchFamily="18" charset="0"/>
                <a:ea typeface="ＭＳ Ｐゴシック" panose="020B0600070205080204" pitchFamily="34" charset="-128"/>
              </a:defRPr>
            </a:lvl9pPr>
          </a:lstStyle>
          <a:p>
            <a:pPr eaLnBrk="1" hangingPunct="1"/>
            <a:fld id="{F3C14CF9-6300-2446-8FBA-CA8D0A78573C}" type="slidenum">
              <a:rPr lang="en-US" altLang="en-US" sz="1707"/>
              <a:pPr eaLnBrk="1" hangingPunct="1"/>
              <a:t>31</a:t>
            </a:fld>
            <a:endParaRPr lang="en-US" altLang="en-US" sz="1707" dirty="0"/>
          </a:p>
        </p:txBody>
      </p:sp>
      <p:sp>
        <p:nvSpPr>
          <p:cNvPr id="75778" name="Rectangle 2">
            <a:extLst>
              <a:ext uri="{FF2B5EF4-FFF2-40B4-BE49-F238E27FC236}">
                <a16:creationId xmlns:a16="http://schemas.microsoft.com/office/drawing/2014/main" id="{E2CF6731-8BDC-1941-A4D6-8F13AEE53A80}"/>
              </a:ext>
            </a:extLst>
          </p:cNvPr>
          <p:cNvSpPr>
            <a:spLocks noGrp="1" noChangeArrowheads="1"/>
          </p:cNvSpPr>
          <p:nvPr>
            <p:ph type="title"/>
          </p:nvPr>
        </p:nvSpPr>
        <p:spPr/>
        <p:txBody>
          <a:bodyPr/>
          <a:lstStyle/>
          <a:p>
            <a:pPr eaLnBrk="1" hangingPunct="1"/>
            <a:r>
              <a:rPr lang="en-US" altLang="en-US" b="1" dirty="0">
                <a:ea typeface="ＭＳ Ｐゴシック" panose="020B0600070205080204" pitchFamily="34" charset="-128"/>
              </a:rPr>
              <a:t>Providential View of History</a:t>
            </a:r>
          </a:p>
        </p:txBody>
      </p:sp>
      <p:sp>
        <p:nvSpPr>
          <p:cNvPr id="75779" name="Rectangle 3">
            <a:extLst>
              <a:ext uri="{FF2B5EF4-FFF2-40B4-BE49-F238E27FC236}">
                <a16:creationId xmlns:a16="http://schemas.microsoft.com/office/drawing/2014/main" id="{DF0EEAC0-7CC9-2447-BDEC-C31A4FEF5183}"/>
              </a:ext>
            </a:extLst>
          </p:cNvPr>
          <p:cNvSpPr>
            <a:spLocks noGrp="1" noChangeArrowheads="1"/>
          </p:cNvSpPr>
          <p:nvPr>
            <p:ph type="body" idx="1"/>
          </p:nvPr>
        </p:nvSpPr>
        <p:spPr>
          <a:solidFill>
            <a:schemeClr val="bg1"/>
          </a:solidFill>
        </p:spPr>
        <p:txBody>
          <a:bodyPr/>
          <a:lstStyle/>
          <a:p>
            <a:pPr eaLnBrk="1" hangingPunct="1"/>
            <a:r>
              <a:rPr lang="en-US" altLang="en-US" dirty="0">
                <a:ea typeface="ＭＳ Ｐゴシック" panose="020B0600070205080204" pitchFamily="34" charset="-128"/>
              </a:rPr>
              <a:t>The Providential view of history takes into account the fact that God has everything under control. </a:t>
            </a:r>
          </a:p>
          <a:p>
            <a:pPr eaLnBrk="1" hangingPunct="1"/>
            <a:r>
              <a:rPr lang="en-US" altLang="en-US" dirty="0">
                <a:ea typeface="ＭＳ Ｐゴシック" panose="020B0600070205080204" pitchFamily="34" charset="-128"/>
              </a:rPr>
              <a:t>It takes the written Word (revelation) and couples it with Holy Spirit-inspired human reason.</a:t>
            </a:r>
          </a:p>
          <a:p>
            <a:pPr eaLnBrk="1" hangingPunct="1"/>
            <a:r>
              <a:rPr lang="en-US" altLang="en-US" dirty="0">
                <a:ea typeface="ＭＳ Ｐゴシック" panose="020B0600070205080204" pitchFamily="34" charset="-128"/>
              </a:rPr>
              <a:t>The </a:t>
            </a:r>
            <a:r>
              <a:rPr lang="en-US" altLang="en-US" i="1" dirty="0">
                <a:ea typeface="ＭＳ Ｐゴシック" panose="020B0600070205080204" pitchFamily="34" charset="-128"/>
              </a:rPr>
              <a:t>Cause</a:t>
            </a:r>
            <a:r>
              <a:rPr lang="en-US" altLang="en-US" dirty="0">
                <a:ea typeface="ＭＳ Ｐゴシック" panose="020B0600070205080204" pitchFamily="34" charset="-128"/>
              </a:rPr>
              <a:t> of His-story is God!</a:t>
            </a:r>
          </a:p>
        </p:txBody>
      </p:sp>
    </p:spTree>
    <p:extLst>
      <p:ext uri="{BB962C8B-B14F-4D97-AF65-F5344CB8AC3E}">
        <p14:creationId xmlns:p14="http://schemas.microsoft.com/office/powerpoint/2010/main" val="66366178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5778"/>
                                        </p:tgtEl>
                                        <p:attrNameLst>
                                          <p:attrName>style.visibility</p:attrName>
                                        </p:attrNameLst>
                                      </p:cBhvr>
                                      <p:to>
                                        <p:strVal val="visible"/>
                                      </p:to>
                                    </p:set>
                                    <p:animEffect transition="in" filter="fade">
                                      <p:cBhvr>
                                        <p:cTn id="7" dur="2000"/>
                                        <p:tgtEl>
                                          <p:spTgt spid="7577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5779">
                                            <p:txEl>
                                              <p:pRg st="0" end="0"/>
                                            </p:txEl>
                                          </p:spTgt>
                                        </p:tgtEl>
                                        <p:attrNameLst>
                                          <p:attrName>style.visibility</p:attrName>
                                        </p:attrNameLst>
                                      </p:cBhvr>
                                      <p:to>
                                        <p:strVal val="visible"/>
                                      </p:to>
                                    </p:set>
                                    <p:animEffect transition="in" filter="wipe(left)">
                                      <p:cBhvr>
                                        <p:cTn id="12" dur="500"/>
                                        <p:tgtEl>
                                          <p:spTgt spid="75779">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5779">
                                            <p:txEl>
                                              <p:pRg st="1" end="1"/>
                                            </p:txEl>
                                          </p:spTgt>
                                        </p:tgtEl>
                                        <p:attrNameLst>
                                          <p:attrName>style.visibility</p:attrName>
                                        </p:attrNameLst>
                                      </p:cBhvr>
                                      <p:to>
                                        <p:strVal val="visible"/>
                                      </p:to>
                                    </p:set>
                                    <p:animEffect transition="in" filter="wipe(left)">
                                      <p:cBhvr>
                                        <p:cTn id="17" dur="500"/>
                                        <p:tgtEl>
                                          <p:spTgt spid="75779">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75779">
                                            <p:txEl>
                                              <p:pRg st="2" end="2"/>
                                            </p:txEl>
                                          </p:spTgt>
                                        </p:tgtEl>
                                        <p:attrNameLst>
                                          <p:attrName>style.visibility</p:attrName>
                                        </p:attrNameLst>
                                      </p:cBhvr>
                                      <p:to>
                                        <p:strVal val="visible"/>
                                      </p:to>
                                    </p:set>
                                    <p:animEffect transition="in" filter="wipe(left)">
                                      <p:cBhvr>
                                        <p:cTn id="22" dur="500"/>
                                        <p:tgtEl>
                                          <p:spTgt spid="7577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778" grpId="0"/>
      <p:bldP spid="75779"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CE2142-F8E3-8A4B-8820-345925E0861B}"/>
              </a:ext>
            </a:extLst>
          </p:cNvPr>
          <p:cNvSpPr>
            <a:spLocks noGrp="1"/>
          </p:cNvSpPr>
          <p:nvPr>
            <p:ph type="title"/>
          </p:nvPr>
        </p:nvSpPr>
        <p:spPr/>
        <p:txBody>
          <a:bodyPr/>
          <a:lstStyle/>
          <a:p>
            <a:r>
              <a:rPr lang="en-US" altLang="en-US" dirty="0">
                <a:latin typeface="Garamond" panose="02020404030301010803" pitchFamily="18" charset="0"/>
                <a:ea typeface="ＭＳ Ｐゴシック" panose="020B0600070205080204" pitchFamily="34" charset="-128"/>
              </a:rPr>
              <a:t>Noah Webster: </a:t>
            </a:r>
            <a:endParaRPr lang="en-US" dirty="0"/>
          </a:p>
        </p:txBody>
      </p:sp>
      <p:sp>
        <p:nvSpPr>
          <p:cNvPr id="3" name="Content Placeholder 2">
            <a:extLst>
              <a:ext uri="{FF2B5EF4-FFF2-40B4-BE49-F238E27FC236}">
                <a16:creationId xmlns:a16="http://schemas.microsoft.com/office/drawing/2014/main" id="{69D707A9-3BA8-D84C-B40D-033CCD89C82F}"/>
              </a:ext>
            </a:extLst>
          </p:cNvPr>
          <p:cNvSpPr>
            <a:spLocks noGrp="1"/>
          </p:cNvSpPr>
          <p:nvPr>
            <p:ph idx="1"/>
          </p:nvPr>
        </p:nvSpPr>
        <p:spPr>
          <a:solidFill>
            <a:schemeClr val="bg1"/>
          </a:solidFill>
        </p:spPr>
        <p:txBody>
          <a:bodyPr/>
          <a:lstStyle/>
          <a:p>
            <a:pPr>
              <a:buFont typeface="Arial" panose="020B0604020202020204" pitchFamily="34" charset="0"/>
              <a:buChar char="•"/>
            </a:pPr>
            <a:r>
              <a:rPr lang="ja-JP" altLang="en-US" i="1">
                <a:latin typeface="Garamond" panose="02020404030301010803" pitchFamily="18" charset="0"/>
                <a:ea typeface="ＭＳ Ｐゴシック" panose="020B0600070205080204" pitchFamily="34" charset="-128"/>
              </a:rPr>
              <a:t>“</a:t>
            </a:r>
            <a:r>
              <a:rPr lang="en-US" altLang="ja-JP" i="1" dirty="0">
                <a:latin typeface="Garamond" panose="02020404030301010803" pitchFamily="18" charset="0"/>
                <a:ea typeface="ＭＳ Ｐゴシック" panose="020B0600070205080204" pitchFamily="34" charset="-128"/>
              </a:rPr>
              <a:t>Letters to a Young Gentleman Commencing His Education</a:t>
            </a:r>
            <a:r>
              <a:rPr lang="ja-JP" altLang="en-US" i="1">
                <a:latin typeface="Garamond" panose="02020404030301010803" pitchFamily="18" charset="0"/>
                <a:ea typeface="ＭＳ Ｐゴシック" panose="020B0600070205080204" pitchFamily="34" charset="-128"/>
              </a:rPr>
              <a:t>”</a:t>
            </a:r>
            <a:r>
              <a:rPr lang="en-US" altLang="ja-JP" i="1" dirty="0">
                <a:latin typeface="Garamond" panose="02020404030301010803" pitchFamily="18" charset="0"/>
                <a:ea typeface="ＭＳ Ｐゴシック" panose="020B0600070205080204" pitchFamily="34" charset="-128"/>
              </a:rPr>
              <a:t> </a:t>
            </a:r>
            <a:r>
              <a:rPr lang="en-US" altLang="ja-JP" dirty="0">
                <a:latin typeface="Garamond" panose="02020404030301010803" pitchFamily="18" charset="0"/>
                <a:ea typeface="ＭＳ Ｐゴシック" panose="020B0600070205080204" pitchFamily="34" charset="-128"/>
              </a:rPr>
              <a:t>(1823 ):</a:t>
            </a:r>
          </a:p>
          <a:p>
            <a:pPr marL="0" indent="0">
              <a:buNone/>
            </a:pPr>
            <a:endParaRPr lang="en-US" altLang="ja-JP" sz="1000" dirty="0">
              <a:latin typeface="Garamond" panose="02020404030301010803" pitchFamily="18" charset="0"/>
              <a:ea typeface="ＭＳ Ｐゴシック" panose="020B0600070205080204" pitchFamily="34" charset="-128"/>
            </a:endParaRPr>
          </a:p>
          <a:p>
            <a:pPr marL="0" indent="0">
              <a:buNone/>
            </a:pPr>
            <a:r>
              <a:rPr lang="ja-JP" altLang="en-US">
                <a:latin typeface="Garamond" panose="02020404030301010803" pitchFamily="18" charset="0"/>
                <a:ea typeface="ＭＳ Ｐゴシック" panose="020B0600070205080204" pitchFamily="34" charset="-128"/>
              </a:rPr>
              <a:t>“</a:t>
            </a:r>
            <a:r>
              <a:rPr lang="en-US" altLang="ja-JP" dirty="0">
                <a:latin typeface="Garamond" panose="02020404030301010803" pitchFamily="18" charset="0"/>
                <a:ea typeface="ＭＳ Ｐゴシック" panose="020B0600070205080204" pitchFamily="34" charset="-128"/>
              </a:rPr>
              <a:t>But reason, without cultivation, without experience and without the aids of revelation, is a miserable guide; it often errs from ignorance, and more often from the impulse of passion.</a:t>
            </a:r>
            <a:r>
              <a:rPr lang="ja-JP" altLang="en-US">
                <a:latin typeface="Garamond" panose="02020404030301010803" pitchFamily="18" charset="0"/>
                <a:ea typeface="ＭＳ Ｐゴシック" panose="020B0600070205080204" pitchFamily="34" charset="-128"/>
              </a:rPr>
              <a:t>”</a:t>
            </a:r>
            <a:r>
              <a:rPr lang="en-US" altLang="ja-JP" dirty="0">
                <a:latin typeface="Garamond" panose="02020404030301010803" pitchFamily="18" charset="0"/>
                <a:ea typeface="ＭＳ Ｐゴシック" panose="020B0600070205080204" pitchFamily="34" charset="-128"/>
              </a:rPr>
              <a:t> </a:t>
            </a:r>
          </a:p>
          <a:p>
            <a:pPr marL="0" indent="0">
              <a:buNone/>
            </a:pPr>
            <a:endParaRPr lang="en-US" dirty="0">
              <a:latin typeface="Garamond" panose="02020404030301010803" pitchFamily="18" charset="0"/>
            </a:endParaRPr>
          </a:p>
        </p:txBody>
      </p:sp>
    </p:spTree>
    <p:extLst>
      <p:ext uri="{BB962C8B-B14F-4D97-AF65-F5344CB8AC3E}">
        <p14:creationId xmlns:p14="http://schemas.microsoft.com/office/powerpoint/2010/main" val="233191187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7889" name="Slide Number Placeholder 5">
            <a:extLst>
              <a:ext uri="{FF2B5EF4-FFF2-40B4-BE49-F238E27FC236}">
                <a16:creationId xmlns:a16="http://schemas.microsoft.com/office/drawing/2014/main" id="{CD53A656-1770-0F40-BE09-BB1D911FAA52}"/>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413">
                <a:solidFill>
                  <a:schemeClr val="tx1"/>
                </a:solidFill>
                <a:latin typeface="Times New Roman" panose="02020603050405020304" pitchFamily="18" charset="0"/>
                <a:ea typeface="ＭＳ Ｐゴシック" panose="020B0600070205080204" pitchFamily="34" charset="-128"/>
              </a:defRPr>
            </a:lvl1pPr>
            <a:lvl2pPr marL="1056623" indent="-406394" eaLnBrk="0" hangingPunct="0">
              <a:defRPr sz="3413">
                <a:solidFill>
                  <a:schemeClr val="tx1"/>
                </a:solidFill>
                <a:latin typeface="Times New Roman" panose="02020603050405020304" pitchFamily="18" charset="0"/>
                <a:ea typeface="ＭＳ Ｐゴシック" panose="020B0600070205080204" pitchFamily="34" charset="-128"/>
              </a:defRPr>
            </a:lvl2pPr>
            <a:lvl3pPr marL="1625575" indent="-325115" eaLnBrk="0" hangingPunct="0">
              <a:defRPr sz="3413">
                <a:solidFill>
                  <a:schemeClr val="tx1"/>
                </a:solidFill>
                <a:latin typeface="Times New Roman" panose="02020603050405020304" pitchFamily="18" charset="0"/>
                <a:ea typeface="ＭＳ Ｐゴシック" panose="020B0600070205080204" pitchFamily="34" charset="-128"/>
              </a:defRPr>
            </a:lvl3pPr>
            <a:lvl4pPr marL="2275804" indent="-325115" eaLnBrk="0" hangingPunct="0">
              <a:defRPr sz="3413">
                <a:solidFill>
                  <a:schemeClr val="tx1"/>
                </a:solidFill>
                <a:latin typeface="Times New Roman" panose="02020603050405020304" pitchFamily="18" charset="0"/>
                <a:ea typeface="ＭＳ Ｐゴシック" panose="020B0600070205080204" pitchFamily="34" charset="-128"/>
              </a:defRPr>
            </a:lvl4pPr>
            <a:lvl5pPr marL="2926034" indent="-325115" eaLnBrk="0" hangingPunct="0">
              <a:defRPr sz="3413">
                <a:solidFill>
                  <a:schemeClr val="tx1"/>
                </a:solidFill>
                <a:latin typeface="Times New Roman" panose="02020603050405020304" pitchFamily="18" charset="0"/>
                <a:ea typeface="ＭＳ Ｐゴシック" panose="020B0600070205080204" pitchFamily="34" charset="-128"/>
              </a:defRPr>
            </a:lvl5pPr>
            <a:lvl6pPr marL="3576264" indent="-325115" eaLnBrk="0" fontAlgn="base" hangingPunct="0">
              <a:spcBef>
                <a:spcPct val="0"/>
              </a:spcBef>
              <a:spcAft>
                <a:spcPct val="0"/>
              </a:spcAft>
              <a:defRPr sz="3413">
                <a:solidFill>
                  <a:schemeClr val="tx1"/>
                </a:solidFill>
                <a:latin typeface="Times New Roman" panose="02020603050405020304" pitchFamily="18" charset="0"/>
                <a:ea typeface="ＭＳ Ｐゴシック" panose="020B0600070205080204" pitchFamily="34" charset="-128"/>
              </a:defRPr>
            </a:lvl6pPr>
            <a:lvl7pPr marL="4226494" indent="-325115" eaLnBrk="0" fontAlgn="base" hangingPunct="0">
              <a:spcBef>
                <a:spcPct val="0"/>
              </a:spcBef>
              <a:spcAft>
                <a:spcPct val="0"/>
              </a:spcAft>
              <a:defRPr sz="3413">
                <a:solidFill>
                  <a:schemeClr val="tx1"/>
                </a:solidFill>
                <a:latin typeface="Times New Roman" panose="02020603050405020304" pitchFamily="18" charset="0"/>
                <a:ea typeface="ＭＳ Ｐゴシック" panose="020B0600070205080204" pitchFamily="34" charset="-128"/>
              </a:defRPr>
            </a:lvl7pPr>
            <a:lvl8pPr marL="4876724" indent="-325115" eaLnBrk="0" fontAlgn="base" hangingPunct="0">
              <a:spcBef>
                <a:spcPct val="0"/>
              </a:spcBef>
              <a:spcAft>
                <a:spcPct val="0"/>
              </a:spcAft>
              <a:defRPr sz="3413">
                <a:solidFill>
                  <a:schemeClr val="tx1"/>
                </a:solidFill>
                <a:latin typeface="Times New Roman" panose="02020603050405020304" pitchFamily="18" charset="0"/>
                <a:ea typeface="ＭＳ Ｐゴシック" panose="020B0600070205080204" pitchFamily="34" charset="-128"/>
              </a:defRPr>
            </a:lvl8pPr>
            <a:lvl9pPr marL="5526954" indent="-325115" eaLnBrk="0" fontAlgn="base" hangingPunct="0">
              <a:spcBef>
                <a:spcPct val="0"/>
              </a:spcBef>
              <a:spcAft>
                <a:spcPct val="0"/>
              </a:spcAft>
              <a:defRPr sz="3413">
                <a:solidFill>
                  <a:schemeClr val="tx1"/>
                </a:solidFill>
                <a:latin typeface="Times New Roman" panose="02020603050405020304" pitchFamily="18" charset="0"/>
                <a:ea typeface="ＭＳ Ｐゴシック" panose="020B0600070205080204" pitchFamily="34" charset="-128"/>
              </a:defRPr>
            </a:lvl9pPr>
          </a:lstStyle>
          <a:p>
            <a:pPr eaLnBrk="1" hangingPunct="1"/>
            <a:fld id="{979C7409-E5F2-8C44-9C3C-6110DA66E842}" type="slidenum">
              <a:rPr lang="en-US" altLang="en-US" sz="1707"/>
              <a:pPr eaLnBrk="1" hangingPunct="1"/>
              <a:t>33</a:t>
            </a:fld>
            <a:endParaRPr lang="en-US" altLang="en-US" sz="1707" dirty="0"/>
          </a:p>
        </p:txBody>
      </p:sp>
      <p:sp>
        <p:nvSpPr>
          <p:cNvPr id="74754" name="Rectangle 2">
            <a:extLst>
              <a:ext uri="{FF2B5EF4-FFF2-40B4-BE49-F238E27FC236}">
                <a16:creationId xmlns:a16="http://schemas.microsoft.com/office/drawing/2014/main" id="{CC425F3B-551C-2945-AE44-4E973F871DA2}"/>
              </a:ext>
            </a:extLst>
          </p:cNvPr>
          <p:cNvSpPr>
            <a:spLocks noGrp="1" noChangeArrowheads="1"/>
          </p:cNvSpPr>
          <p:nvPr>
            <p:ph type="title"/>
          </p:nvPr>
        </p:nvSpPr>
        <p:spPr/>
        <p:txBody>
          <a:bodyPr/>
          <a:lstStyle/>
          <a:p>
            <a:pPr eaLnBrk="1" hangingPunct="1"/>
            <a:r>
              <a:rPr lang="en-US" altLang="en-US" b="1" dirty="0">
                <a:ea typeface="ＭＳ Ｐゴシック" panose="020B0600070205080204" pitchFamily="34" charset="-128"/>
              </a:rPr>
              <a:t>Providential View Prior to 1900</a:t>
            </a:r>
          </a:p>
        </p:txBody>
      </p:sp>
      <p:sp>
        <p:nvSpPr>
          <p:cNvPr id="3" name="Content Placeholder 2">
            <a:extLst>
              <a:ext uri="{FF2B5EF4-FFF2-40B4-BE49-F238E27FC236}">
                <a16:creationId xmlns:a16="http://schemas.microsoft.com/office/drawing/2014/main" id="{CE8DA7EA-FF78-7D47-BB27-0C42E2A6B48B}"/>
              </a:ext>
            </a:extLst>
          </p:cNvPr>
          <p:cNvSpPr>
            <a:spLocks noGrp="1"/>
          </p:cNvSpPr>
          <p:nvPr>
            <p:ph idx="1"/>
          </p:nvPr>
        </p:nvSpPr>
        <p:spPr>
          <a:xfrm>
            <a:off x="349956" y="3054774"/>
            <a:ext cx="11922255" cy="5852160"/>
          </a:xfrm>
          <a:solidFill>
            <a:schemeClr val="bg1"/>
          </a:solidFill>
        </p:spPr>
        <p:txBody>
          <a:bodyPr/>
          <a:lstStyle/>
          <a:p>
            <a:pPr marL="0" indent="0">
              <a:buNone/>
            </a:pPr>
            <a:r>
              <a:rPr lang="en-US" dirty="0">
                <a:solidFill>
                  <a:srgbClr val="FFC000"/>
                </a:solidFill>
              </a:rPr>
              <a:t>Charles Rollin, born in 1661, whose work on </a:t>
            </a:r>
            <a:r>
              <a:rPr lang="en-US" i="1" dirty="0">
                <a:solidFill>
                  <a:srgbClr val="FFC000"/>
                </a:solidFill>
              </a:rPr>
              <a:t>Ancient History</a:t>
            </a:r>
            <a:r>
              <a:rPr lang="en-US" dirty="0">
                <a:solidFill>
                  <a:srgbClr val="FFC000"/>
                </a:solidFill>
              </a:rPr>
              <a:t> was completed in 1730:</a:t>
            </a:r>
          </a:p>
          <a:p>
            <a:pPr marL="0" indent="0">
              <a:buNone/>
            </a:pPr>
            <a:r>
              <a:rPr lang="en-US" dirty="0"/>
              <a:t>“The study of profane history would little deserve to have a serious attention, and a considerable length of time bestowed upon it, if it were confined to the bare knowledge of ancient transactions, and an uninteresting inquiry into the eras when each of them happened…</a:t>
            </a:r>
          </a:p>
          <a:p>
            <a:pPr marL="0" indent="0">
              <a:buNone/>
            </a:pPr>
            <a:br>
              <a:rPr lang="en-US" dirty="0"/>
            </a:br>
            <a:endParaRPr lang="en-US" dirty="0"/>
          </a:p>
        </p:txBody>
      </p:sp>
    </p:spTree>
    <p:extLst>
      <p:ext uri="{BB962C8B-B14F-4D97-AF65-F5344CB8AC3E}">
        <p14:creationId xmlns:p14="http://schemas.microsoft.com/office/powerpoint/2010/main" val="132297932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4754"/>
                                        </p:tgtEl>
                                        <p:attrNameLst>
                                          <p:attrName>style.visibility</p:attrName>
                                        </p:attrNameLst>
                                      </p:cBhvr>
                                      <p:to>
                                        <p:strVal val="visible"/>
                                      </p:to>
                                    </p:set>
                                    <p:animEffect transition="in" filter="fade">
                                      <p:cBhvr>
                                        <p:cTn id="7" dur="2000"/>
                                        <p:tgtEl>
                                          <p:spTgt spid="747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754"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EB40DA-FD3E-7140-982A-DDE59CFE5AC5}"/>
              </a:ext>
            </a:extLst>
          </p:cNvPr>
          <p:cNvSpPr>
            <a:spLocks noGrp="1"/>
          </p:cNvSpPr>
          <p:nvPr>
            <p:ph type="title"/>
          </p:nvPr>
        </p:nvSpPr>
        <p:spPr/>
        <p:txBody>
          <a:bodyPr/>
          <a:lstStyle/>
          <a:p>
            <a:r>
              <a:rPr lang="en-US" dirty="0"/>
              <a:t>Providential View Prior to 1900</a:t>
            </a:r>
          </a:p>
        </p:txBody>
      </p:sp>
      <p:sp>
        <p:nvSpPr>
          <p:cNvPr id="3" name="Content Placeholder 2">
            <a:extLst>
              <a:ext uri="{FF2B5EF4-FFF2-40B4-BE49-F238E27FC236}">
                <a16:creationId xmlns:a16="http://schemas.microsoft.com/office/drawing/2014/main" id="{5F3A64AC-13AC-5E49-B48D-E4521716038A}"/>
              </a:ext>
            </a:extLst>
          </p:cNvPr>
          <p:cNvSpPr>
            <a:spLocks noGrp="1"/>
          </p:cNvSpPr>
          <p:nvPr>
            <p:ph idx="1"/>
          </p:nvPr>
        </p:nvSpPr>
        <p:spPr>
          <a:xfrm>
            <a:off x="975360" y="3101474"/>
            <a:ext cx="11054080" cy="5852160"/>
          </a:xfrm>
          <a:solidFill>
            <a:schemeClr val="bg1"/>
          </a:solidFill>
        </p:spPr>
        <p:txBody>
          <a:bodyPr/>
          <a:lstStyle/>
          <a:p>
            <a:r>
              <a:rPr lang="en-US" dirty="0"/>
              <a:t>G. G. Hebbe, </a:t>
            </a:r>
            <a:r>
              <a:rPr lang="en-US" i="1" dirty="0"/>
              <a:t>Universal History, </a:t>
            </a:r>
            <a:r>
              <a:rPr lang="en-US" dirty="0"/>
              <a:t>Vol; I. New York: Dewitt and Davenport, 1848, pp. 9, 10,562. </a:t>
            </a:r>
          </a:p>
          <a:p>
            <a:pPr marL="0" indent="0">
              <a:buNone/>
            </a:pPr>
            <a:endParaRPr lang="en-US" dirty="0"/>
          </a:p>
          <a:p>
            <a:pPr marL="0" indent="0">
              <a:buNone/>
            </a:pPr>
            <a:r>
              <a:rPr lang="en-US" dirty="0">
                <a:solidFill>
                  <a:srgbClr val="FFC000"/>
                </a:solidFill>
              </a:rPr>
              <a:t>Found in the </a:t>
            </a:r>
            <a:r>
              <a:rPr lang="en-US" i="1" dirty="0">
                <a:solidFill>
                  <a:srgbClr val="FFC000"/>
                </a:solidFill>
              </a:rPr>
              <a:t>Noah Plan Curriculum Guide </a:t>
            </a:r>
            <a:r>
              <a:rPr lang="en-US" dirty="0">
                <a:solidFill>
                  <a:srgbClr val="FFC000"/>
                </a:solidFill>
              </a:rPr>
              <a:t>(Principle Approach</a:t>
            </a:r>
            <a:r>
              <a:rPr lang="en-US" baseline="30000" dirty="0">
                <a:solidFill>
                  <a:srgbClr val="FFC000"/>
                </a:solidFill>
              </a:rPr>
              <a:t>®</a:t>
            </a:r>
            <a:r>
              <a:rPr lang="en-US" dirty="0">
                <a:solidFill>
                  <a:srgbClr val="FFC000"/>
                </a:solidFill>
              </a:rPr>
              <a:t>).</a:t>
            </a:r>
          </a:p>
        </p:txBody>
      </p:sp>
      <p:sp>
        <p:nvSpPr>
          <p:cNvPr id="4" name="TextBox 3">
            <a:extLst>
              <a:ext uri="{FF2B5EF4-FFF2-40B4-BE49-F238E27FC236}">
                <a16:creationId xmlns:a16="http://schemas.microsoft.com/office/drawing/2014/main" id="{35C2B3B2-9061-7D45-9119-14E86C6DAD4B}"/>
              </a:ext>
            </a:extLst>
          </p:cNvPr>
          <p:cNvSpPr txBox="1"/>
          <p:nvPr/>
        </p:nvSpPr>
        <p:spPr>
          <a:xfrm>
            <a:off x="-6950365" y="2844800"/>
            <a:ext cx="184731" cy="738664"/>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411507795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Slide Number Placeholder 5">
            <a:extLst>
              <a:ext uri="{FF2B5EF4-FFF2-40B4-BE49-F238E27FC236}">
                <a16:creationId xmlns:a16="http://schemas.microsoft.com/office/drawing/2014/main" id="{92EC78D7-032D-ED43-BA19-A30816CC9D8B}"/>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413">
                <a:solidFill>
                  <a:schemeClr val="tx1"/>
                </a:solidFill>
                <a:latin typeface="Times New Roman" panose="02020603050405020304" pitchFamily="18" charset="0"/>
                <a:ea typeface="ＭＳ Ｐゴシック" panose="020B0600070205080204" pitchFamily="34" charset="-128"/>
              </a:defRPr>
            </a:lvl1pPr>
            <a:lvl2pPr marL="1056623" indent="-406394" eaLnBrk="0" hangingPunct="0">
              <a:defRPr sz="3413">
                <a:solidFill>
                  <a:schemeClr val="tx1"/>
                </a:solidFill>
                <a:latin typeface="Times New Roman" panose="02020603050405020304" pitchFamily="18" charset="0"/>
                <a:ea typeface="ＭＳ Ｐゴシック" panose="020B0600070205080204" pitchFamily="34" charset="-128"/>
              </a:defRPr>
            </a:lvl2pPr>
            <a:lvl3pPr marL="1625575" indent="-325115" eaLnBrk="0" hangingPunct="0">
              <a:defRPr sz="3413">
                <a:solidFill>
                  <a:schemeClr val="tx1"/>
                </a:solidFill>
                <a:latin typeface="Times New Roman" panose="02020603050405020304" pitchFamily="18" charset="0"/>
                <a:ea typeface="ＭＳ Ｐゴシック" panose="020B0600070205080204" pitchFamily="34" charset="-128"/>
              </a:defRPr>
            </a:lvl3pPr>
            <a:lvl4pPr marL="2275804" indent="-325115" eaLnBrk="0" hangingPunct="0">
              <a:defRPr sz="3413">
                <a:solidFill>
                  <a:schemeClr val="tx1"/>
                </a:solidFill>
                <a:latin typeface="Times New Roman" panose="02020603050405020304" pitchFamily="18" charset="0"/>
                <a:ea typeface="ＭＳ Ｐゴシック" panose="020B0600070205080204" pitchFamily="34" charset="-128"/>
              </a:defRPr>
            </a:lvl4pPr>
            <a:lvl5pPr marL="2926034" indent="-325115" eaLnBrk="0" hangingPunct="0">
              <a:defRPr sz="3413">
                <a:solidFill>
                  <a:schemeClr val="tx1"/>
                </a:solidFill>
                <a:latin typeface="Times New Roman" panose="02020603050405020304" pitchFamily="18" charset="0"/>
                <a:ea typeface="ＭＳ Ｐゴシック" panose="020B0600070205080204" pitchFamily="34" charset="-128"/>
              </a:defRPr>
            </a:lvl5pPr>
            <a:lvl6pPr marL="3576264" indent="-325115" eaLnBrk="0" fontAlgn="base" hangingPunct="0">
              <a:spcBef>
                <a:spcPct val="0"/>
              </a:spcBef>
              <a:spcAft>
                <a:spcPct val="0"/>
              </a:spcAft>
              <a:defRPr sz="3413">
                <a:solidFill>
                  <a:schemeClr val="tx1"/>
                </a:solidFill>
                <a:latin typeface="Times New Roman" panose="02020603050405020304" pitchFamily="18" charset="0"/>
                <a:ea typeface="ＭＳ Ｐゴシック" panose="020B0600070205080204" pitchFamily="34" charset="-128"/>
              </a:defRPr>
            </a:lvl6pPr>
            <a:lvl7pPr marL="4226494" indent="-325115" eaLnBrk="0" fontAlgn="base" hangingPunct="0">
              <a:spcBef>
                <a:spcPct val="0"/>
              </a:spcBef>
              <a:spcAft>
                <a:spcPct val="0"/>
              </a:spcAft>
              <a:defRPr sz="3413">
                <a:solidFill>
                  <a:schemeClr val="tx1"/>
                </a:solidFill>
                <a:latin typeface="Times New Roman" panose="02020603050405020304" pitchFamily="18" charset="0"/>
                <a:ea typeface="ＭＳ Ｐゴシック" panose="020B0600070205080204" pitchFamily="34" charset="-128"/>
              </a:defRPr>
            </a:lvl7pPr>
            <a:lvl8pPr marL="4876724" indent="-325115" eaLnBrk="0" fontAlgn="base" hangingPunct="0">
              <a:spcBef>
                <a:spcPct val="0"/>
              </a:spcBef>
              <a:spcAft>
                <a:spcPct val="0"/>
              </a:spcAft>
              <a:defRPr sz="3413">
                <a:solidFill>
                  <a:schemeClr val="tx1"/>
                </a:solidFill>
                <a:latin typeface="Times New Roman" panose="02020603050405020304" pitchFamily="18" charset="0"/>
                <a:ea typeface="ＭＳ Ｐゴシック" panose="020B0600070205080204" pitchFamily="34" charset="-128"/>
              </a:defRPr>
            </a:lvl8pPr>
            <a:lvl9pPr marL="5526954" indent="-325115" eaLnBrk="0" fontAlgn="base" hangingPunct="0">
              <a:spcBef>
                <a:spcPct val="0"/>
              </a:spcBef>
              <a:spcAft>
                <a:spcPct val="0"/>
              </a:spcAft>
              <a:defRPr sz="3413">
                <a:solidFill>
                  <a:schemeClr val="tx1"/>
                </a:solidFill>
                <a:latin typeface="Times New Roman" panose="02020603050405020304" pitchFamily="18" charset="0"/>
                <a:ea typeface="ＭＳ Ｐゴシック" panose="020B0600070205080204" pitchFamily="34" charset="-128"/>
              </a:defRPr>
            </a:lvl9pPr>
          </a:lstStyle>
          <a:p>
            <a:pPr eaLnBrk="1" hangingPunct="1"/>
            <a:fld id="{C1A154BF-39A7-8E42-BC69-328A490A6A59}" type="slidenum">
              <a:rPr lang="en-US" altLang="en-US" sz="1707"/>
              <a:pPr eaLnBrk="1" hangingPunct="1"/>
              <a:t>35</a:t>
            </a:fld>
            <a:endParaRPr lang="en-US" altLang="en-US" sz="1707" dirty="0"/>
          </a:p>
        </p:txBody>
      </p:sp>
      <p:sp>
        <p:nvSpPr>
          <p:cNvPr id="78850" name="Rectangle 2">
            <a:extLst>
              <a:ext uri="{FF2B5EF4-FFF2-40B4-BE49-F238E27FC236}">
                <a16:creationId xmlns:a16="http://schemas.microsoft.com/office/drawing/2014/main" id="{5C298015-2E1C-714F-9613-877CD4AB279F}"/>
              </a:ext>
            </a:extLst>
          </p:cNvPr>
          <p:cNvSpPr>
            <a:spLocks noGrp="1" noChangeArrowheads="1"/>
          </p:cNvSpPr>
          <p:nvPr>
            <p:ph type="title"/>
          </p:nvPr>
        </p:nvSpPr>
        <p:spPr>
          <a:xfrm>
            <a:off x="360946" y="1323058"/>
            <a:ext cx="12344401" cy="1625600"/>
          </a:xfrm>
        </p:spPr>
        <p:txBody>
          <a:bodyPr/>
          <a:lstStyle/>
          <a:p>
            <a:r>
              <a:rPr lang="en-US" altLang="en-US" b="1" dirty="0">
                <a:ea typeface="ＭＳ Ｐゴシック" panose="020B0600070205080204" pitchFamily="34" charset="-128"/>
              </a:rPr>
              <a:t>Evidence of a Providential View in America’s Founding </a:t>
            </a:r>
          </a:p>
        </p:txBody>
      </p:sp>
      <p:sp>
        <p:nvSpPr>
          <p:cNvPr id="78851" name="Rectangle 3">
            <a:extLst>
              <a:ext uri="{FF2B5EF4-FFF2-40B4-BE49-F238E27FC236}">
                <a16:creationId xmlns:a16="http://schemas.microsoft.com/office/drawing/2014/main" id="{E5C5186C-7F71-A94A-996A-0106C08F16A5}"/>
              </a:ext>
            </a:extLst>
          </p:cNvPr>
          <p:cNvSpPr>
            <a:spLocks noGrp="1" noChangeArrowheads="1"/>
          </p:cNvSpPr>
          <p:nvPr>
            <p:ph type="body" idx="1"/>
          </p:nvPr>
        </p:nvSpPr>
        <p:spPr>
          <a:solidFill>
            <a:schemeClr val="bg1"/>
          </a:solidFill>
        </p:spPr>
        <p:txBody>
          <a:bodyPr/>
          <a:lstStyle/>
          <a:p>
            <a:pPr eaLnBrk="1" hangingPunct="1">
              <a:buFontTx/>
              <a:buNone/>
            </a:pPr>
            <a:r>
              <a:rPr lang="en-US" altLang="en-US" dirty="0">
                <a:ea typeface="ＭＳ Ｐゴシック" panose="020B0600070205080204" pitchFamily="34" charset="-128"/>
              </a:rPr>
              <a:t>	</a:t>
            </a:r>
            <a:r>
              <a:rPr lang="ja-JP" altLang="en-US">
                <a:ea typeface="ＭＳ Ｐゴシック" panose="020B0600070205080204" pitchFamily="34" charset="-128"/>
              </a:rPr>
              <a:t>“</a:t>
            </a:r>
            <a:r>
              <a:rPr lang="en-US" altLang="ja-JP" dirty="0">
                <a:ea typeface="ＭＳ Ｐゴシック" panose="020B0600070205080204" pitchFamily="34" charset="-128"/>
              </a:rPr>
              <a:t>But these things did not dismay them … for their desires were set on the ways of God, and to enjoy His ordinances; but they rested on His </a:t>
            </a:r>
            <a:r>
              <a:rPr lang="en-US" altLang="ja-JP" dirty="0">
                <a:solidFill>
                  <a:srgbClr val="FFC000"/>
                </a:solidFill>
                <a:ea typeface="ＭＳ Ｐゴシック" panose="020B0600070205080204" pitchFamily="34" charset="-128"/>
              </a:rPr>
              <a:t>Providence </a:t>
            </a:r>
            <a:r>
              <a:rPr lang="en-US" altLang="ja-JP" dirty="0">
                <a:ea typeface="ＭＳ Ｐゴシック" panose="020B0600070205080204" pitchFamily="34" charset="-128"/>
              </a:rPr>
              <a:t>and knew whom they had believed.</a:t>
            </a:r>
            <a:r>
              <a:rPr lang="ja-JP" altLang="en-US">
                <a:ea typeface="ＭＳ Ｐゴシック" panose="020B0600070205080204" pitchFamily="34" charset="-128"/>
              </a:rPr>
              <a:t>”</a:t>
            </a:r>
            <a:endParaRPr lang="en-US" altLang="ja-JP" dirty="0">
              <a:ea typeface="ＭＳ Ｐゴシック" panose="020B0600070205080204" pitchFamily="34" charset="-128"/>
            </a:endParaRPr>
          </a:p>
          <a:p>
            <a:pPr algn="ctr" eaLnBrk="1" hangingPunct="1">
              <a:buFontTx/>
              <a:buNone/>
            </a:pPr>
            <a:r>
              <a:rPr lang="en-US" altLang="en-US" dirty="0">
                <a:ea typeface="ＭＳ Ｐゴシック" panose="020B0600070205080204" pitchFamily="34" charset="-128"/>
              </a:rPr>
              <a:t> </a:t>
            </a:r>
            <a:r>
              <a:rPr lang="en-US" altLang="en-US" sz="3413" dirty="0">
                <a:ea typeface="ＭＳ Ｐゴシック" panose="020B0600070205080204" pitchFamily="34" charset="-128"/>
              </a:rPr>
              <a:t>William Bradford, Pilgrim Governor, 1656</a:t>
            </a:r>
          </a:p>
        </p:txBody>
      </p:sp>
    </p:spTree>
    <p:extLst>
      <p:ext uri="{BB962C8B-B14F-4D97-AF65-F5344CB8AC3E}">
        <p14:creationId xmlns:p14="http://schemas.microsoft.com/office/powerpoint/2010/main" val="223530953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Slide Number Placeholder 5">
            <a:extLst>
              <a:ext uri="{FF2B5EF4-FFF2-40B4-BE49-F238E27FC236}">
                <a16:creationId xmlns:a16="http://schemas.microsoft.com/office/drawing/2014/main" id="{1710044C-5131-CF4A-9323-06BF22E6844E}"/>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413">
                <a:solidFill>
                  <a:schemeClr val="tx1"/>
                </a:solidFill>
                <a:latin typeface="Times New Roman" panose="02020603050405020304" pitchFamily="18" charset="0"/>
                <a:ea typeface="ＭＳ Ｐゴシック" panose="020B0600070205080204" pitchFamily="34" charset="-128"/>
              </a:defRPr>
            </a:lvl1pPr>
            <a:lvl2pPr marL="1056623" indent="-406394" eaLnBrk="0" hangingPunct="0">
              <a:defRPr sz="3413">
                <a:solidFill>
                  <a:schemeClr val="tx1"/>
                </a:solidFill>
                <a:latin typeface="Times New Roman" panose="02020603050405020304" pitchFamily="18" charset="0"/>
                <a:ea typeface="ＭＳ Ｐゴシック" panose="020B0600070205080204" pitchFamily="34" charset="-128"/>
              </a:defRPr>
            </a:lvl2pPr>
            <a:lvl3pPr marL="1625575" indent="-325115" eaLnBrk="0" hangingPunct="0">
              <a:defRPr sz="3413">
                <a:solidFill>
                  <a:schemeClr val="tx1"/>
                </a:solidFill>
                <a:latin typeface="Times New Roman" panose="02020603050405020304" pitchFamily="18" charset="0"/>
                <a:ea typeface="ＭＳ Ｐゴシック" panose="020B0600070205080204" pitchFamily="34" charset="-128"/>
              </a:defRPr>
            </a:lvl3pPr>
            <a:lvl4pPr marL="2275804" indent="-325115" eaLnBrk="0" hangingPunct="0">
              <a:defRPr sz="3413">
                <a:solidFill>
                  <a:schemeClr val="tx1"/>
                </a:solidFill>
                <a:latin typeface="Times New Roman" panose="02020603050405020304" pitchFamily="18" charset="0"/>
                <a:ea typeface="ＭＳ Ｐゴシック" panose="020B0600070205080204" pitchFamily="34" charset="-128"/>
              </a:defRPr>
            </a:lvl4pPr>
            <a:lvl5pPr marL="2926034" indent="-325115" eaLnBrk="0" hangingPunct="0">
              <a:defRPr sz="3413">
                <a:solidFill>
                  <a:schemeClr val="tx1"/>
                </a:solidFill>
                <a:latin typeface="Times New Roman" panose="02020603050405020304" pitchFamily="18" charset="0"/>
                <a:ea typeface="ＭＳ Ｐゴシック" panose="020B0600070205080204" pitchFamily="34" charset="-128"/>
              </a:defRPr>
            </a:lvl5pPr>
            <a:lvl6pPr marL="3576264" indent="-325115" eaLnBrk="0" fontAlgn="base" hangingPunct="0">
              <a:spcBef>
                <a:spcPct val="0"/>
              </a:spcBef>
              <a:spcAft>
                <a:spcPct val="0"/>
              </a:spcAft>
              <a:defRPr sz="3413">
                <a:solidFill>
                  <a:schemeClr val="tx1"/>
                </a:solidFill>
                <a:latin typeface="Times New Roman" panose="02020603050405020304" pitchFamily="18" charset="0"/>
                <a:ea typeface="ＭＳ Ｐゴシック" panose="020B0600070205080204" pitchFamily="34" charset="-128"/>
              </a:defRPr>
            </a:lvl6pPr>
            <a:lvl7pPr marL="4226494" indent="-325115" eaLnBrk="0" fontAlgn="base" hangingPunct="0">
              <a:spcBef>
                <a:spcPct val="0"/>
              </a:spcBef>
              <a:spcAft>
                <a:spcPct val="0"/>
              </a:spcAft>
              <a:defRPr sz="3413">
                <a:solidFill>
                  <a:schemeClr val="tx1"/>
                </a:solidFill>
                <a:latin typeface="Times New Roman" panose="02020603050405020304" pitchFamily="18" charset="0"/>
                <a:ea typeface="ＭＳ Ｐゴシック" panose="020B0600070205080204" pitchFamily="34" charset="-128"/>
              </a:defRPr>
            </a:lvl7pPr>
            <a:lvl8pPr marL="4876724" indent="-325115" eaLnBrk="0" fontAlgn="base" hangingPunct="0">
              <a:spcBef>
                <a:spcPct val="0"/>
              </a:spcBef>
              <a:spcAft>
                <a:spcPct val="0"/>
              </a:spcAft>
              <a:defRPr sz="3413">
                <a:solidFill>
                  <a:schemeClr val="tx1"/>
                </a:solidFill>
                <a:latin typeface="Times New Roman" panose="02020603050405020304" pitchFamily="18" charset="0"/>
                <a:ea typeface="ＭＳ Ｐゴシック" panose="020B0600070205080204" pitchFamily="34" charset="-128"/>
              </a:defRPr>
            </a:lvl8pPr>
            <a:lvl9pPr marL="5526954" indent="-325115" eaLnBrk="0" fontAlgn="base" hangingPunct="0">
              <a:spcBef>
                <a:spcPct val="0"/>
              </a:spcBef>
              <a:spcAft>
                <a:spcPct val="0"/>
              </a:spcAft>
              <a:defRPr sz="3413">
                <a:solidFill>
                  <a:schemeClr val="tx1"/>
                </a:solidFill>
                <a:latin typeface="Times New Roman" panose="02020603050405020304" pitchFamily="18" charset="0"/>
                <a:ea typeface="ＭＳ Ｐゴシック" panose="020B0600070205080204" pitchFamily="34" charset="-128"/>
              </a:defRPr>
            </a:lvl9pPr>
          </a:lstStyle>
          <a:p>
            <a:pPr eaLnBrk="1" hangingPunct="1"/>
            <a:fld id="{B1BA8A06-AD00-6C43-9EC5-35E4309229CB}" type="slidenum">
              <a:rPr lang="en-US" altLang="en-US" sz="1707"/>
              <a:pPr eaLnBrk="1" hangingPunct="1"/>
              <a:t>36</a:t>
            </a:fld>
            <a:endParaRPr lang="en-US" altLang="en-US" sz="1707" dirty="0"/>
          </a:p>
        </p:txBody>
      </p:sp>
      <p:sp>
        <p:nvSpPr>
          <p:cNvPr id="80898" name="Rectangle 2">
            <a:extLst>
              <a:ext uri="{FF2B5EF4-FFF2-40B4-BE49-F238E27FC236}">
                <a16:creationId xmlns:a16="http://schemas.microsoft.com/office/drawing/2014/main" id="{9E6075E0-FB2C-E242-9505-C598BE0BD1AA}"/>
              </a:ext>
            </a:extLst>
          </p:cNvPr>
          <p:cNvSpPr>
            <a:spLocks noGrp="1" noChangeArrowheads="1"/>
          </p:cNvSpPr>
          <p:nvPr>
            <p:ph type="title"/>
          </p:nvPr>
        </p:nvSpPr>
        <p:spPr>
          <a:xfrm>
            <a:off x="349956" y="1323058"/>
            <a:ext cx="12403518" cy="1625600"/>
          </a:xfrm>
        </p:spPr>
        <p:txBody>
          <a:bodyPr/>
          <a:lstStyle/>
          <a:p>
            <a:pPr eaLnBrk="1" hangingPunct="1"/>
            <a:r>
              <a:rPr lang="en-US" altLang="en-US" b="1" dirty="0">
                <a:ea typeface="ＭＳ Ｐゴシック" panose="020B0600070205080204" pitchFamily="34" charset="-128"/>
              </a:rPr>
              <a:t>Evidence of a Providential View in America’s Founding </a:t>
            </a:r>
          </a:p>
        </p:txBody>
      </p:sp>
      <p:sp>
        <p:nvSpPr>
          <p:cNvPr id="80899" name="Rectangle 3">
            <a:extLst>
              <a:ext uri="{FF2B5EF4-FFF2-40B4-BE49-F238E27FC236}">
                <a16:creationId xmlns:a16="http://schemas.microsoft.com/office/drawing/2014/main" id="{90094D06-4816-944A-B9AA-D2A5B14E4539}"/>
              </a:ext>
            </a:extLst>
          </p:cNvPr>
          <p:cNvSpPr>
            <a:spLocks noGrp="1" noChangeArrowheads="1"/>
          </p:cNvSpPr>
          <p:nvPr>
            <p:ph type="body" idx="1"/>
          </p:nvPr>
        </p:nvSpPr>
        <p:spPr>
          <a:solidFill>
            <a:schemeClr val="bg1"/>
          </a:solidFill>
        </p:spPr>
        <p:txBody>
          <a:bodyPr/>
          <a:lstStyle/>
          <a:p>
            <a:pPr eaLnBrk="1" hangingPunct="1">
              <a:buFontTx/>
              <a:buNone/>
            </a:pPr>
            <a:r>
              <a:rPr lang="en-US" altLang="en-US" dirty="0">
                <a:ea typeface="ＭＳ Ｐゴシック" panose="020B0600070205080204" pitchFamily="34" charset="-128"/>
              </a:rPr>
              <a:t>	</a:t>
            </a:r>
            <a:r>
              <a:rPr lang="ja-JP" altLang="en-US">
                <a:ea typeface="ＭＳ Ｐゴシック" panose="020B0600070205080204" pitchFamily="34" charset="-128"/>
              </a:rPr>
              <a:t>“</a:t>
            </a:r>
            <a:r>
              <a:rPr lang="en-US" altLang="ja-JP" dirty="0">
                <a:ea typeface="ＭＳ Ｐゴシック" panose="020B0600070205080204" pitchFamily="34" charset="-128"/>
              </a:rPr>
              <a:t>But by the all-powerful dispensations of </a:t>
            </a:r>
            <a:r>
              <a:rPr lang="en-US" altLang="ja-JP" dirty="0">
                <a:solidFill>
                  <a:srgbClr val="FFC000"/>
                </a:solidFill>
                <a:ea typeface="ＭＳ Ｐゴシック" panose="020B0600070205080204" pitchFamily="34" charset="-128"/>
              </a:rPr>
              <a:t>Providence</a:t>
            </a:r>
            <a:r>
              <a:rPr lang="en-US" altLang="ja-JP" dirty="0">
                <a:ea typeface="ＭＳ Ｐゴシック" panose="020B0600070205080204" pitchFamily="34" charset="-128"/>
              </a:rPr>
              <a:t>, I have been protected beyond all human probability or expectation; for I had four bullets through my coat, and two horses shot under me, yet escaped unhurt, although death was leveling my companions on every side of me!</a:t>
            </a:r>
            <a:r>
              <a:rPr lang="ja-JP" altLang="en-US">
                <a:ea typeface="ＭＳ Ｐゴシック" panose="020B0600070205080204" pitchFamily="34" charset="-128"/>
              </a:rPr>
              <a:t>”</a:t>
            </a:r>
            <a:endParaRPr lang="en-US" altLang="ja-JP" dirty="0">
              <a:ea typeface="ＭＳ Ｐゴシック" panose="020B0600070205080204" pitchFamily="34" charset="-128"/>
            </a:endParaRPr>
          </a:p>
          <a:p>
            <a:pPr algn="ctr" eaLnBrk="1" hangingPunct="1">
              <a:buFontTx/>
              <a:buNone/>
            </a:pPr>
            <a:r>
              <a:rPr lang="en-US" altLang="en-US" dirty="0">
                <a:ea typeface="ＭＳ Ｐゴシック" panose="020B0600070205080204" pitchFamily="34" charset="-128"/>
              </a:rPr>
              <a:t>George Washington, 1755</a:t>
            </a:r>
          </a:p>
        </p:txBody>
      </p:sp>
    </p:spTree>
    <p:extLst>
      <p:ext uri="{BB962C8B-B14F-4D97-AF65-F5344CB8AC3E}">
        <p14:creationId xmlns:p14="http://schemas.microsoft.com/office/powerpoint/2010/main" val="353348882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Slide Number Placeholder 5">
            <a:extLst>
              <a:ext uri="{FF2B5EF4-FFF2-40B4-BE49-F238E27FC236}">
                <a16:creationId xmlns:a16="http://schemas.microsoft.com/office/drawing/2014/main" id="{0E2B6510-750A-8D4D-9512-842B34CF5BCD}"/>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413">
                <a:solidFill>
                  <a:schemeClr val="tx1"/>
                </a:solidFill>
                <a:latin typeface="Times New Roman" panose="02020603050405020304" pitchFamily="18" charset="0"/>
                <a:ea typeface="ＭＳ Ｐゴシック" panose="020B0600070205080204" pitchFamily="34" charset="-128"/>
              </a:defRPr>
            </a:lvl1pPr>
            <a:lvl2pPr marL="1056623" indent="-406394" eaLnBrk="0" hangingPunct="0">
              <a:defRPr sz="3413">
                <a:solidFill>
                  <a:schemeClr val="tx1"/>
                </a:solidFill>
                <a:latin typeface="Times New Roman" panose="02020603050405020304" pitchFamily="18" charset="0"/>
                <a:ea typeface="ＭＳ Ｐゴシック" panose="020B0600070205080204" pitchFamily="34" charset="-128"/>
              </a:defRPr>
            </a:lvl2pPr>
            <a:lvl3pPr marL="1625575" indent="-325115" eaLnBrk="0" hangingPunct="0">
              <a:defRPr sz="3413">
                <a:solidFill>
                  <a:schemeClr val="tx1"/>
                </a:solidFill>
                <a:latin typeface="Times New Roman" panose="02020603050405020304" pitchFamily="18" charset="0"/>
                <a:ea typeface="ＭＳ Ｐゴシック" panose="020B0600070205080204" pitchFamily="34" charset="-128"/>
              </a:defRPr>
            </a:lvl3pPr>
            <a:lvl4pPr marL="2275804" indent="-325115" eaLnBrk="0" hangingPunct="0">
              <a:defRPr sz="3413">
                <a:solidFill>
                  <a:schemeClr val="tx1"/>
                </a:solidFill>
                <a:latin typeface="Times New Roman" panose="02020603050405020304" pitchFamily="18" charset="0"/>
                <a:ea typeface="ＭＳ Ｐゴシック" panose="020B0600070205080204" pitchFamily="34" charset="-128"/>
              </a:defRPr>
            </a:lvl4pPr>
            <a:lvl5pPr marL="2926034" indent="-325115" eaLnBrk="0" hangingPunct="0">
              <a:defRPr sz="3413">
                <a:solidFill>
                  <a:schemeClr val="tx1"/>
                </a:solidFill>
                <a:latin typeface="Times New Roman" panose="02020603050405020304" pitchFamily="18" charset="0"/>
                <a:ea typeface="ＭＳ Ｐゴシック" panose="020B0600070205080204" pitchFamily="34" charset="-128"/>
              </a:defRPr>
            </a:lvl5pPr>
            <a:lvl6pPr marL="3576264" indent="-325115" eaLnBrk="0" fontAlgn="base" hangingPunct="0">
              <a:spcBef>
                <a:spcPct val="0"/>
              </a:spcBef>
              <a:spcAft>
                <a:spcPct val="0"/>
              </a:spcAft>
              <a:defRPr sz="3413">
                <a:solidFill>
                  <a:schemeClr val="tx1"/>
                </a:solidFill>
                <a:latin typeface="Times New Roman" panose="02020603050405020304" pitchFamily="18" charset="0"/>
                <a:ea typeface="ＭＳ Ｐゴシック" panose="020B0600070205080204" pitchFamily="34" charset="-128"/>
              </a:defRPr>
            </a:lvl6pPr>
            <a:lvl7pPr marL="4226494" indent="-325115" eaLnBrk="0" fontAlgn="base" hangingPunct="0">
              <a:spcBef>
                <a:spcPct val="0"/>
              </a:spcBef>
              <a:spcAft>
                <a:spcPct val="0"/>
              </a:spcAft>
              <a:defRPr sz="3413">
                <a:solidFill>
                  <a:schemeClr val="tx1"/>
                </a:solidFill>
                <a:latin typeface="Times New Roman" panose="02020603050405020304" pitchFamily="18" charset="0"/>
                <a:ea typeface="ＭＳ Ｐゴシック" panose="020B0600070205080204" pitchFamily="34" charset="-128"/>
              </a:defRPr>
            </a:lvl7pPr>
            <a:lvl8pPr marL="4876724" indent="-325115" eaLnBrk="0" fontAlgn="base" hangingPunct="0">
              <a:spcBef>
                <a:spcPct val="0"/>
              </a:spcBef>
              <a:spcAft>
                <a:spcPct val="0"/>
              </a:spcAft>
              <a:defRPr sz="3413">
                <a:solidFill>
                  <a:schemeClr val="tx1"/>
                </a:solidFill>
                <a:latin typeface="Times New Roman" panose="02020603050405020304" pitchFamily="18" charset="0"/>
                <a:ea typeface="ＭＳ Ｐゴシック" panose="020B0600070205080204" pitchFamily="34" charset="-128"/>
              </a:defRPr>
            </a:lvl8pPr>
            <a:lvl9pPr marL="5526954" indent="-325115" eaLnBrk="0" fontAlgn="base" hangingPunct="0">
              <a:spcBef>
                <a:spcPct val="0"/>
              </a:spcBef>
              <a:spcAft>
                <a:spcPct val="0"/>
              </a:spcAft>
              <a:defRPr sz="3413">
                <a:solidFill>
                  <a:schemeClr val="tx1"/>
                </a:solidFill>
                <a:latin typeface="Times New Roman" panose="02020603050405020304" pitchFamily="18" charset="0"/>
                <a:ea typeface="ＭＳ Ｐゴシック" panose="020B0600070205080204" pitchFamily="34" charset="-128"/>
              </a:defRPr>
            </a:lvl9pPr>
          </a:lstStyle>
          <a:p>
            <a:pPr eaLnBrk="1" hangingPunct="1"/>
            <a:fld id="{9AE6850D-F765-FE4B-874D-9F253AD48DD1}" type="slidenum">
              <a:rPr lang="en-US" altLang="en-US" sz="1707"/>
              <a:pPr eaLnBrk="1" hangingPunct="1"/>
              <a:t>37</a:t>
            </a:fld>
            <a:endParaRPr lang="en-US" altLang="en-US" sz="1707" dirty="0"/>
          </a:p>
        </p:txBody>
      </p:sp>
      <p:sp>
        <p:nvSpPr>
          <p:cNvPr id="82946" name="Rectangle 2">
            <a:extLst>
              <a:ext uri="{FF2B5EF4-FFF2-40B4-BE49-F238E27FC236}">
                <a16:creationId xmlns:a16="http://schemas.microsoft.com/office/drawing/2014/main" id="{05DE76AA-EB27-7B47-BA0E-6ED982FC602A}"/>
              </a:ext>
            </a:extLst>
          </p:cNvPr>
          <p:cNvSpPr>
            <a:spLocks noGrp="1" noChangeArrowheads="1"/>
          </p:cNvSpPr>
          <p:nvPr>
            <p:ph type="title"/>
          </p:nvPr>
        </p:nvSpPr>
        <p:spPr>
          <a:xfrm>
            <a:off x="349955" y="1323058"/>
            <a:ext cx="12355391" cy="1625600"/>
          </a:xfrm>
        </p:spPr>
        <p:txBody>
          <a:bodyPr/>
          <a:lstStyle/>
          <a:p>
            <a:r>
              <a:rPr lang="en-US" altLang="en-US" b="1" dirty="0">
                <a:ea typeface="ＭＳ Ｐゴシック" panose="020B0600070205080204" pitchFamily="34" charset="-128"/>
              </a:rPr>
              <a:t>Evidence of a Providential View in America’s Founding </a:t>
            </a:r>
          </a:p>
        </p:txBody>
      </p:sp>
      <p:sp>
        <p:nvSpPr>
          <p:cNvPr id="82947" name="Rectangle 3">
            <a:extLst>
              <a:ext uri="{FF2B5EF4-FFF2-40B4-BE49-F238E27FC236}">
                <a16:creationId xmlns:a16="http://schemas.microsoft.com/office/drawing/2014/main" id="{3B91D77F-68D1-194C-83DE-0AD31952DE4A}"/>
              </a:ext>
            </a:extLst>
          </p:cNvPr>
          <p:cNvSpPr>
            <a:spLocks noGrp="1" noChangeArrowheads="1"/>
          </p:cNvSpPr>
          <p:nvPr>
            <p:ph type="body" idx="1"/>
          </p:nvPr>
        </p:nvSpPr>
        <p:spPr>
          <a:solidFill>
            <a:schemeClr val="bg1"/>
          </a:solidFill>
        </p:spPr>
        <p:txBody>
          <a:bodyPr/>
          <a:lstStyle/>
          <a:p>
            <a:pPr eaLnBrk="1" hangingPunct="1">
              <a:buFontTx/>
              <a:buNone/>
            </a:pPr>
            <a:r>
              <a:rPr lang="en-US" altLang="en-US" dirty="0">
                <a:ea typeface="ＭＳ Ｐゴシック" panose="020B0600070205080204" pitchFamily="34" charset="-128"/>
              </a:rPr>
              <a:t>	</a:t>
            </a:r>
            <a:r>
              <a:rPr lang="ja-JP" altLang="en-US">
                <a:ea typeface="ＭＳ Ｐゴシック" panose="020B0600070205080204" pitchFamily="34" charset="-128"/>
              </a:rPr>
              <a:t>“</a:t>
            </a:r>
            <a:r>
              <a:rPr lang="en-US" altLang="ja-JP" dirty="0">
                <a:ea typeface="ＭＳ Ｐゴシック" panose="020B0600070205080204" pitchFamily="34" charset="-128"/>
              </a:rPr>
              <a:t>And for the support of this Declaration, with a firm reliance on the Protection of </a:t>
            </a:r>
            <a:r>
              <a:rPr lang="en-US" altLang="ja-JP" b="1" dirty="0">
                <a:solidFill>
                  <a:srgbClr val="FFC000"/>
                </a:solidFill>
                <a:ea typeface="ＭＳ Ｐゴシック" panose="020B0600070205080204" pitchFamily="34" charset="-128"/>
              </a:rPr>
              <a:t>Divine Providence</a:t>
            </a:r>
            <a:r>
              <a:rPr lang="en-US" altLang="ja-JP" dirty="0">
                <a:ea typeface="ＭＳ Ｐゴシック" panose="020B0600070205080204" pitchFamily="34" charset="-128"/>
              </a:rPr>
              <a:t>, we mutually pledge to each other our Lives, our Fortunes and our Sacred Honor.</a:t>
            </a:r>
            <a:r>
              <a:rPr lang="ja-JP" altLang="en-US">
                <a:ea typeface="ＭＳ Ｐゴシック" panose="020B0600070205080204" pitchFamily="34" charset="-128"/>
              </a:rPr>
              <a:t>”</a:t>
            </a:r>
            <a:endParaRPr lang="en-US" altLang="ja-JP" dirty="0">
              <a:ea typeface="ＭＳ Ｐゴシック" panose="020B0600070205080204" pitchFamily="34" charset="-128"/>
            </a:endParaRPr>
          </a:p>
          <a:p>
            <a:pPr algn="ctr" eaLnBrk="1" hangingPunct="1">
              <a:buFontTx/>
              <a:buNone/>
            </a:pPr>
            <a:r>
              <a:rPr lang="en-US" altLang="en-US" dirty="0">
                <a:ea typeface="ＭＳ Ｐゴシック" panose="020B0600070205080204" pitchFamily="34" charset="-128"/>
              </a:rPr>
              <a:t>	Declaration of Independence, 1776</a:t>
            </a:r>
          </a:p>
        </p:txBody>
      </p:sp>
    </p:spTree>
    <p:extLst>
      <p:ext uri="{BB962C8B-B14F-4D97-AF65-F5344CB8AC3E}">
        <p14:creationId xmlns:p14="http://schemas.microsoft.com/office/powerpoint/2010/main" val="156557571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Slide Number Placeholder 5">
            <a:extLst>
              <a:ext uri="{FF2B5EF4-FFF2-40B4-BE49-F238E27FC236}">
                <a16:creationId xmlns:a16="http://schemas.microsoft.com/office/drawing/2014/main" id="{655DEF77-FCAF-0E49-9DF3-8F70669BFDF4}"/>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413">
                <a:solidFill>
                  <a:schemeClr val="tx1"/>
                </a:solidFill>
                <a:latin typeface="Times New Roman" panose="02020603050405020304" pitchFamily="18" charset="0"/>
                <a:ea typeface="ＭＳ Ｐゴシック" panose="020B0600070205080204" pitchFamily="34" charset="-128"/>
              </a:defRPr>
            </a:lvl1pPr>
            <a:lvl2pPr marL="1056623" indent="-406394" eaLnBrk="0" hangingPunct="0">
              <a:defRPr sz="3413">
                <a:solidFill>
                  <a:schemeClr val="tx1"/>
                </a:solidFill>
                <a:latin typeface="Times New Roman" panose="02020603050405020304" pitchFamily="18" charset="0"/>
                <a:ea typeface="ＭＳ Ｐゴシック" panose="020B0600070205080204" pitchFamily="34" charset="-128"/>
              </a:defRPr>
            </a:lvl2pPr>
            <a:lvl3pPr marL="1625575" indent="-325115" eaLnBrk="0" hangingPunct="0">
              <a:defRPr sz="3413">
                <a:solidFill>
                  <a:schemeClr val="tx1"/>
                </a:solidFill>
                <a:latin typeface="Times New Roman" panose="02020603050405020304" pitchFamily="18" charset="0"/>
                <a:ea typeface="ＭＳ Ｐゴシック" panose="020B0600070205080204" pitchFamily="34" charset="-128"/>
              </a:defRPr>
            </a:lvl3pPr>
            <a:lvl4pPr marL="2275804" indent="-325115" eaLnBrk="0" hangingPunct="0">
              <a:defRPr sz="3413">
                <a:solidFill>
                  <a:schemeClr val="tx1"/>
                </a:solidFill>
                <a:latin typeface="Times New Roman" panose="02020603050405020304" pitchFamily="18" charset="0"/>
                <a:ea typeface="ＭＳ Ｐゴシック" panose="020B0600070205080204" pitchFamily="34" charset="-128"/>
              </a:defRPr>
            </a:lvl4pPr>
            <a:lvl5pPr marL="2926034" indent="-325115" eaLnBrk="0" hangingPunct="0">
              <a:defRPr sz="3413">
                <a:solidFill>
                  <a:schemeClr val="tx1"/>
                </a:solidFill>
                <a:latin typeface="Times New Roman" panose="02020603050405020304" pitchFamily="18" charset="0"/>
                <a:ea typeface="ＭＳ Ｐゴシック" panose="020B0600070205080204" pitchFamily="34" charset="-128"/>
              </a:defRPr>
            </a:lvl5pPr>
            <a:lvl6pPr marL="3576264" indent="-325115" eaLnBrk="0" fontAlgn="base" hangingPunct="0">
              <a:spcBef>
                <a:spcPct val="0"/>
              </a:spcBef>
              <a:spcAft>
                <a:spcPct val="0"/>
              </a:spcAft>
              <a:defRPr sz="3413">
                <a:solidFill>
                  <a:schemeClr val="tx1"/>
                </a:solidFill>
                <a:latin typeface="Times New Roman" panose="02020603050405020304" pitchFamily="18" charset="0"/>
                <a:ea typeface="ＭＳ Ｐゴシック" panose="020B0600070205080204" pitchFamily="34" charset="-128"/>
              </a:defRPr>
            </a:lvl6pPr>
            <a:lvl7pPr marL="4226494" indent="-325115" eaLnBrk="0" fontAlgn="base" hangingPunct="0">
              <a:spcBef>
                <a:spcPct val="0"/>
              </a:spcBef>
              <a:spcAft>
                <a:spcPct val="0"/>
              </a:spcAft>
              <a:defRPr sz="3413">
                <a:solidFill>
                  <a:schemeClr val="tx1"/>
                </a:solidFill>
                <a:latin typeface="Times New Roman" panose="02020603050405020304" pitchFamily="18" charset="0"/>
                <a:ea typeface="ＭＳ Ｐゴシック" panose="020B0600070205080204" pitchFamily="34" charset="-128"/>
              </a:defRPr>
            </a:lvl7pPr>
            <a:lvl8pPr marL="4876724" indent="-325115" eaLnBrk="0" fontAlgn="base" hangingPunct="0">
              <a:spcBef>
                <a:spcPct val="0"/>
              </a:spcBef>
              <a:spcAft>
                <a:spcPct val="0"/>
              </a:spcAft>
              <a:defRPr sz="3413">
                <a:solidFill>
                  <a:schemeClr val="tx1"/>
                </a:solidFill>
                <a:latin typeface="Times New Roman" panose="02020603050405020304" pitchFamily="18" charset="0"/>
                <a:ea typeface="ＭＳ Ｐゴシック" panose="020B0600070205080204" pitchFamily="34" charset="-128"/>
              </a:defRPr>
            </a:lvl8pPr>
            <a:lvl9pPr marL="5526954" indent="-325115" eaLnBrk="0" fontAlgn="base" hangingPunct="0">
              <a:spcBef>
                <a:spcPct val="0"/>
              </a:spcBef>
              <a:spcAft>
                <a:spcPct val="0"/>
              </a:spcAft>
              <a:defRPr sz="3413">
                <a:solidFill>
                  <a:schemeClr val="tx1"/>
                </a:solidFill>
                <a:latin typeface="Times New Roman" panose="02020603050405020304" pitchFamily="18" charset="0"/>
                <a:ea typeface="ＭＳ Ｐゴシック" panose="020B0600070205080204" pitchFamily="34" charset="-128"/>
              </a:defRPr>
            </a:lvl9pPr>
          </a:lstStyle>
          <a:p>
            <a:pPr eaLnBrk="1" hangingPunct="1"/>
            <a:fld id="{74BD9192-E142-AD46-B517-D720D5C0BFD0}" type="slidenum">
              <a:rPr lang="en-US" altLang="en-US" sz="1707"/>
              <a:pPr eaLnBrk="1" hangingPunct="1"/>
              <a:t>38</a:t>
            </a:fld>
            <a:endParaRPr lang="en-US" altLang="en-US" sz="1707" dirty="0"/>
          </a:p>
        </p:txBody>
      </p:sp>
      <p:sp>
        <p:nvSpPr>
          <p:cNvPr id="84994" name="Rectangle 2">
            <a:extLst>
              <a:ext uri="{FF2B5EF4-FFF2-40B4-BE49-F238E27FC236}">
                <a16:creationId xmlns:a16="http://schemas.microsoft.com/office/drawing/2014/main" id="{23FEDADC-F6C7-4043-9849-445D6504FF9B}"/>
              </a:ext>
            </a:extLst>
          </p:cNvPr>
          <p:cNvSpPr>
            <a:spLocks noGrp="1" noChangeArrowheads="1"/>
          </p:cNvSpPr>
          <p:nvPr>
            <p:ph type="title"/>
          </p:nvPr>
        </p:nvSpPr>
        <p:spPr>
          <a:xfrm>
            <a:off x="349955" y="1323058"/>
            <a:ext cx="12307265" cy="1625600"/>
          </a:xfrm>
        </p:spPr>
        <p:txBody>
          <a:bodyPr/>
          <a:lstStyle/>
          <a:p>
            <a:r>
              <a:rPr lang="en-US" altLang="en-US" b="1" dirty="0">
                <a:ea typeface="ＭＳ Ｐゴシック" panose="020B0600070205080204" pitchFamily="34" charset="-128"/>
              </a:rPr>
              <a:t>Evidence of a Providential View in America’s Founding </a:t>
            </a:r>
          </a:p>
        </p:txBody>
      </p:sp>
      <p:sp>
        <p:nvSpPr>
          <p:cNvPr id="84995" name="Rectangle 3">
            <a:extLst>
              <a:ext uri="{FF2B5EF4-FFF2-40B4-BE49-F238E27FC236}">
                <a16:creationId xmlns:a16="http://schemas.microsoft.com/office/drawing/2014/main" id="{76C796E1-F145-6340-92B1-5A2A327E2FEA}"/>
              </a:ext>
            </a:extLst>
          </p:cNvPr>
          <p:cNvSpPr>
            <a:spLocks noGrp="1" noChangeArrowheads="1"/>
          </p:cNvSpPr>
          <p:nvPr>
            <p:ph type="body" idx="1"/>
          </p:nvPr>
        </p:nvSpPr>
        <p:spPr>
          <a:solidFill>
            <a:schemeClr val="bg1"/>
          </a:solidFill>
        </p:spPr>
        <p:txBody>
          <a:bodyPr/>
          <a:lstStyle/>
          <a:p>
            <a:pPr eaLnBrk="1" hangingPunct="1">
              <a:buFontTx/>
              <a:buNone/>
            </a:pPr>
            <a:r>
              <a:rPr lang="en-US" altLang="en-US" dirty="0">
                <a:ea typeface="ＭＳ Ｐゴシック" panose="020B0600070205080204" pitchFamily="34" charset="-128"/>
              </a:rPr>
              <a:t>	</a:t>
            </a:r>
            <a:r>
              <a:rPr lang="ja-JP" altLang="en-US">
                <a:ea typeface="ＭＳ Ｐゴシック" panose="020B0600070205080204" pitchFamily="34" charset="-128"/>
              </a:rPr>
              <a:t>“</a:t>
            </a:r>
            <a:r>
              <a:rPr lang="en-US" altLang="ja-JP" dirty="0">
                <a:ea typeface="ＭＳ Ｐゴシック" panose="020B0600070205080204" pitchFamily="34" charset="-128"/>
              </a:rPr>
              <a:t>History is not a string of striking episodes, with no other connection but that of time. It is rather the working out of a mighty system, by means of regularly defined principles as old as creation, and as infallible as divine wisdom …</a:t>
            </a:r>
            <a:r>
              <a:rPr lang="ja-JP" altLang="en-US">
                <a:ea typeface="ＭＳ Ｐゴシック" panose="020B0600070205080204" pitchFamily="34" charset="-128"/>
              </a:rPr>
              <a:t>”</a:t>
            </a:r>
            <a:r>
              <a:rPr lang="en-US" altLang="ja-JP" dirty="0">
                <a:ea typeface="ＭＳ Ｐゴシック" panose="020B0600070205080204" pitchFamily="34" charset="-128"/>
              </a:rPr>
              <a:t> </a:t>
            </a:r>
            <a:endParaRPr lang="en-US" altLang="en-US" dirty="0">
              <a:ea typeface="ＭＳ Ｐゴシック" panose="020B0600070205080204" pitchFamily="34" charset="-128"/>
            </a:endParaRPr>
          </a:p>
        </p:txBody>
      </p:sp>
    </p:spTree>
    <p:extLst>
      <p:ext uri="{BB962C8B-B14F-4D97-AF65-F5344CB8AC3E}">
        <p14:creationId xmlns:p14="http://schemas.microsoft.com/office/powerpoint/2010/main" val="300664286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Slide Number Placeholder 5">
            <a:extLst>
              <a:ext uri="{FF2B5EF4-FFF2-40B4-BE49-F238E27FC236}">
                <a16:creationId xmlns:a16="http://schemas.microsoft.com/office/drawing/2014/main" id="{5C985BB4-0AD6-0846-87F0-C770A9F2BED0}"/>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413">
                <a:solidFill>
                  <a:schemeClr val="tx1"/>
                </a:solidFill>
                <a:latin typeface="Times New Roman" panose="02020603050405020304" pitchFamily="18" charset="0"/>
                <a:ea typeface="ＭＳ Ｐゴシック" panose="020B0600070205080204" pitchFamily="34" charset="-128"/>
              </a:defRPr>
            </a:lvl1pPr>
            <a:lvl2pPr marL="1056623" indent="-406394" eaLnBrk="0" hangingPunct="0">
              <a:defRPr sz="3413">
                <a:solidFill>
                  <a:schemeClr val="tx1"/>
                </a:solidFill>
                <a:latin typeface="Times New Roman" panose="02020603050405020304" pitchFamily="18" charset="0"/>
                <a:ea typeface="ＭＳ Ｐゴシック" panose="020B0600070205080204" pitchFamily="34" charset="-128"/>
              </a:defRPr>
            </a:lvl2pPr>
            <a:lvl3pPr marL="1625575" indent="-325115" eaLnBrk="0" hangingPunct="0">
              <a:defRPr sz="3413">
                <a:solidFill>
                  <a:schemeClr val="tx1"/>
                </a:solidFill>
                <a:latin typeface="Times New Roman" panose="02020603050405020304" pitchFamily="18" charset="0"/>
                <a:ea typeface="ＭＳ Ｐゴシック" panose="020B0600070205080204" pitchFamily="34" charset="-128"/>
              </a:defRPr>
            </a:lvl3pPr>
            <a:lvl4pPr marL="2275804" indent="-325115" eaLnBrk="0" hangingPunct="0">
              <a:defRPr sz="3413">
                <a:solidFill>
                  <a:schemeClr val="tx1"/>
                </a:solidFill>
                <a:latin typeface="Times New Roman" panose="02020603050405020304" pitchFamily="18" charset="0"/>
                <a:ea typeface="ＭＳ Ｐゴシック" panose="020B0600070205080204" pitchFamily="34" charset="-128"/>
              </a:defRPr>
            </a:lvl4pPr>
            <a:lvl5pPr marL="2926034" indent="-325115" eaLnBrk="0" hangingPunct="0">
              <a:defRPr sz="3413">
                <a:solidFill>
                  <a:schemeClr val="tx1"/>
                </a:solidFill>
                <a:latin typeface="Times New Roman" panose="02020603050405020304" pitchFamily="18" charset="0"/>
                <a:ea typeface="ＭＳ Ｐゴシック" panose="020B0600070205080204" pitchFamily="34" charset="-128"/>
              </a:defRPr>
            </a:lvl5pPr>
            <a:lvl6pPr marL="3576264" indent="-325115" eaLnBrk="0" fontAlgn="base" hangingPunct="0">
              <a:spcBef>
                <a:spcPct val="0"/>
              </a:spcBef>
              <a:spcAft>
                <a:spcPct val="0"/>
              </a:spcAft>
              <a:defRPr sz="3413">
                <a:solidFill>
                  <a:schemeClr val="tx1"/>
                </a:solidFill>
                <a:latin typeface="Times New Roman" panose="02020603050405020304" pitchFamily="18" charset="0"/>
                <a:ea typeface="ＭＳ Ｐゴシック" panose="020B0600070205080204" pitchFamily="34" charset="-128"/>
              </a:defRPr>
            </a:lvl6pPr>
            <a:lvl7pPr marL="4226494" indent="-325115" eaLnBrk="0" fontAlgn="base" hangingPunct="0">
              <a:spcBef>
                <a:spcPct val="0"/>
              </a:spcBef>
              <a:spcAft>
                <a:spcPct val="0"/>
              </a:spcAft>
              <a:defRPr sz="3413">
                <a:solidFill>
                  <a:schemeClr val="tx1"/>
                </a:solidFill>
                <a:latin typeface="Times New Roman" panose="02020603050405020304" pitchFamily="18" charset="0"/>
                <a:ea typeface="ＭＳ Ｐゴシック" panose="020B0600070205080204" pitchFamily="34" charset="-128"/>
              </a:defRPr>
            </a:lvl7pPr>
            <a:lvl8pPr marL="4876724" indent="-325115" eaLnBrk="0" fontAlgn="base" hangingPunct="0">
              <a:spcBef>
                <a:spcPct val="0"/>
              </a:spcBef>
              <a:spcAft>
                <a:spcPct val="0"/>
              </a:spcAft>
              <a:defRPr sz="3413">
                <a:solidFill>
                  <a:schemeClr val="tx1"/>
                </a:solidFill>
                <a:latin typeface="Times New Roman" panose="02020603050405020304" pitchFamily="18" charset="0"/>
                <a:ea typeface="ＭＳ Ｐゴシック" panose="020B0600070205080204" pitchFamily="34" charset="-128"/>
              </a:defRPr>
            </a:lvl8pPr>
            <a:lvl9pPr marL="5526954" indent="-325115" eaLnBrk="0" fontAlgn="base" hangingPunct="0">
              <a:spcBef>
                <a:spcPct val="0"/>
              </a:spcBef>
              <a:spcAft>
                <a:spcPct val="0"/>
              </a:spcAft>
              <a:defRPr sz="3413">
                <a:solidFill>
                  <a:schemeClr val="tx1"/>
                </a:solidFill>
                <a:latin typeface="Times New Roman" panose="02020603050405020304" pitchFamily="18" charset="0"/>
                <a:ea typeface="ＭＳ Ｐゴシック" panose="020B0600070205080204" pitchFamily="34" charset="-128"/>
              </a:defRPr>
            </a:lvl9pPr>
          </a:lstStyle>
          <a:p>
            <a:pPr eaLnBrk="1" hangingPunct="1"/>
            <a:fld id="{5D58CFDA-DE83-6F4D-86B0-99F24E0E1897}" type="slidenum">
              <a:rPr lang="en-US" altLang="en-US" sz="1707"/>
              <a:pPr eaLnBrk="1" hangingPunct="1"/>
              <a:t>39</a:t>
            </a:fld>
            <a:endParaRPr lang="en-US" altLang="en-US" sz="1707" dirty="0"/>
          </a:p>
        </p:txBody>
      </p:sp>
      <p:sp>
        <p:nvSpPr>
          <p:cNvPr id="87042" name="Rectangle 2">
            <a:extLst>
              <a:ext uri="{FF2B5EF4-FFF2-40B4-BE49-F238E27FC236}">
                <a16:creationId xmlns:a16="http://schemas.microsoft.com/office/drawing/2014/main" id="{E46ED5CD-5C27-904D-93B0-73D87C8C20F9}"/>
              </a:ext>
            </a:extLst>
          </p:cNvPr>
          <p:cNvSpPr>
            <a:spLocks noGrp="1" noChangeArrowheads="1"/>
          </p:cNvSpPr>
          <p:nvPr>
            <p:ph type="title"/>
          </p:nvPr>
        </p:nvSpPr>
        <p:spPr/>
        <p:txBody>
          <a:bodyPr/>
          <a:lstStyle/>
          <a:p>
            <a:r>
              <a:rPr lang="en-US" altLang="en-US" b="1" dirty="0">
                <a:ea typeface="ＭＳ Ｐゴシック" panose="020B0600070205080204" pitchFamily="34" charset="-128"/>
              </a:rPr>
              <a:t>Evidence of a Providential View in America’s Founding </a:t>
            </a:r>
          </a:p>
        </p:txBody>
      </p:sp>
      <p:sp>
        <p:nvSpPr>
          <p:cNvPr id="87043" name="Rectangle 3">
            <a:extLst>
              <a:ext uri="{FF2B5EF4-FFF2-40B4-BE49-F238E27FC236}">
                <a16:creationId xmlns:a16="http://schemas.microsoft.com/office/drawing/2014/main" id="{BF62B09B-4CB8-5348-B4AF-8D5498C773E0}"/>
              </a:ext>
            </a:extLst>
          </p:cNvPr>
          <p:cNvSpPr>
            <a:spLocks noGrp="1" noChangeArrowheads="1"/>
          </p:cNvSpPr>
          <p:nvPr>
            <p:ph type="body" idx="1"/>
          </p:nvPr>
        </p:nvSpPr>
        <p:spPr>
          <a:solidFill>
            <a:schemeClr val="bg1"/>
          </a:solidFill>
        </p:spPr>
        <p:txBody>
          <a:bodyPr/>
          <a:lstStyle/>
          <a:p>
            <a:pPr eaLnBrk="1" hangingPunct="1">
              <a:buFontTx/>
              <a:buNone/>
            </a:pPr>
            <a:r>
              <a:rPr lang="en-US" altLang="en-US" dirty="0">
                <a:ea typeface="ＭＳ Ｐゴシック" panose="020B0600070205080204" pitchFamily="34" charset="-128"/>
              </a:rPr>
              <a:t>	</a:t>
            </a:r>
            <a:r>
              <a:rPr lang="ja-JP" altLang="en-US">
                <a:ea typeface="ＭＳ Ｐゴシック" panose="020B0600070205080204" pitchFamily="34" charset="-128"/>
              </a:rPr>
              <a:t>“</a:t>
            </a:r>
            <a:r>
              <a:rPr lang="en-US" altLang="ja-JP" dirty="0">
                <a:ea typeface="ＭＳ Ｐゴシック" panose="020B0600070205080204" pitchFamily="34" charset="-128"/>
              </a:rPr>
              <a:t>The interests of a citizen, as well as the sentiments of a preacher, have led me to speak of the </a:t>
            </a:r>
            <a:r>
              <a:rPr lang="en-US" altLang="ja-JP" b="1" dirty="0">
                <a:solidFill>
                  <a:srgbClr val="FFC000"/>
                </a:solidFill>
                <a:ea typeface="ＭＳ Ｐゴシック" panose="020B0600070205080204" pitchFamily="34" charset="-128"/>
              </a:rPr>
              <a:t>providence of God </a:t>
            </a:r>
            <a:r>
              <a:rPr lang="en-US" altLang="ja-JP" dirty="0">
                <a:ea typeface="ＭＳ Ｐゴシック" panose="020B0600070205080204" pitchFamily="34" charset="-128"/>
              </a:rPr>
              <a:t>in our history, -- a history as wonderful as it is unique. With the Psalmist, we can say, </a:t>
            </a:r>
            <a:r>
              <a:rPr lang="ja-JP" altLang="en-US" i="1">
                <a:ea typeface="ＭＳ Ｐゴシック" panose="020B0600070205080204" pitchFamily="34" charset="-128"/>
              </a:rPr>
              <a:t>“</a:t>
            </a:r>
            <a:r>
              <a:rPr lang="en-US" altLang="ja-JP" i="1" dirty="0">
                <a:ea typeface="ＭＳ Ｐゴシック" panose="020B0600070205080204" pitchFamily="34" charset="-128"/>
              </a:rPr>
              <a:t>He hath not dealt so with any people.</a:t>
            </a:r>
            <a:r>
              <a:rPr lang="ja-JP" altLang="en-US" i="1">
                <a:ea typeface="ＭＳ Ｐゴシック" panose="020B0600070205080204" pitchFamily="34" charset="-128"/>
              </a:rPr>
              <a:t>”</a:t>
            </a:r>
            <a:r>
              <a:rPr lang="en-US" altLang="ja-JP" i="1" dirty="0">
                <a:ea typeface="ＭＳ Ｐゴシック" panose="020B0600070205080204" pitchFamily="34" charset="-128"/>
              </a:rPr>
              <a:t> … </a:t>
            </a:r>
          </a:p>
          <a:p>
            <a:pPr marL="0" indent="0" eaLnBrk="1" hangingPunct="1">
              <a:buNone/>
            </a:pPr>
            <a:endParaRPr lang="en-US" altLang="en-US" i="1" dirty="0">
              <a:ea typeface="ＭＳ Ｐゴシック" panose="020B0600070205080204" pitchFamily="34" charset="-128"/>
            </a:endParaRPr>
          </a:p>
        </p:txBody>
      </p:sp>
    </p:spTree>
    <p:extLst>
      <p:ext uri="{BB962C8B-B14F-4D97-AF65-F5344CB8AC3E}">
        <p14:creationId xmlns:p14="http://schemas.microsoft.com/office/powerpoint/2010/main" val="11260546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DBAA191-98DD-EC44-8C8C-9929A0EC0D55}"/>
              </a:ext>
            </a:extLst>
          </p:cNvPr>
          <p:cNvSpPr>
            <a:spLocks noGrp="1"/>
          </p:cNvSpPr>
          <p:nvPr>
            <p:ph type="title"/>
          </p:nvPr>
        </p:nvSpPr>
        <p:spPr/>
        <p:txBody>
          <a:bodyPr/>
          <a:lstStyle/>
          <a:p>
            <a:r>
              <a:rPr lang="en-US" sz="6000" b="1" dirty="0">
                <a:latin typeface="+mn-lt"/>
              </a:rPr>
              <a:t>Weltanschauung </a:t>
            </a:r>
          </a:p>
        </p:txBody>
      </p:sp>
      <p:sp>
        <p:nvSpPr>
          <p:cNvPr id="4" name="Content Placeholder 3">
            <a:extLst>
              <a:ext uri="{FF2B5EF4-FFF2-40B4-BE49-F238E27FC236}">
                <a16:creationId xmlns:a16="http://schemas.microsoft.com/office/drawing/2014/main" id="{216C1F60-B6B1-BA4D-9542-54BF16A28B01}"/>
              </a:ext>
            </a:extLst>
          </p:cNvPr>
          <p:cNvSpPr>
            <a:spLocks noGrp="1"/>
          </p:cNvSpPr>
          <p:nvPr>
            <p:ph idx="1"/>
          </p:nvPr>
        </p:nvSpPr>
        <p:spPr>
          <a:xfrm>
            <a:off x="975359" y="3054774"/>
            <a:ext cx="11465293" cy="5852160"/>
          </a:xfrm>
          <a:solidFill>
            <a:schemeClr val="bg1"/>
          </a:solidFill>
        </p:spPr>
        <p:txBody>
          <a:bodyPr/>
          <a:lstStyle/>
          <a:p>
            <a:r>
              <a:rPr lang="en-US" dirty="0"/>
              <a:t>Francis Shaeffer (1912-84)    “The Christian system (what is taught in the whole Bible) is a unity of thought. Christianity is not just a lot of bits and pieces — there is a beginning and an end, a whole system of truth, and this system is the only system that will stand up to all the questions that are presented to us as we face the reality of existence.”</a:t>
            </a:r>
          </a:p>
        </p:txBody>
      </p:sp>
    </p:spTree>
    <p:extLst>
      <p:ext uri="{BB962C8B-B14F-4D97-AF65-F5344CB8AC3E}">
        <p14:creationId xmlns:p14="http://schemas.microsoft.com/office/powerpoint/2010/main" val="345500324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Slide Number Placeholder 5">
            <a:extLst>
              <a:ext uri="{FF2B5EF4-FFF2-40B4-BE49-F238E27FC236}">
                <a16:creationId xmlns:a16="http://schemas.microsoft.com/office/drawing/2014/main" id="{055C885A-106C-E846-9562-3DE550216E8C}"/>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413">
                <a:solidFill>
                  <a:schemeClr val="tx1"/>
                </a:solidFill>
                <a:latin typeface="Times New Roman" panose="02020603050405020304" pitchFamily="18" charset="0"/>
                <a:ea typeface="ＭＳ Ｐゴシック" panose="020B0600070205080204" pitchFamily="34" charset="-128"/>
              </a:defRPr>
            </a:lvl1pPr>
            <a:lvl2pPr marL="1056623" indent="-406394" eaLnBrk="0" hangingPunct="0">
              <a:defRPr sz="3413">
                <a:solidFill>
                  <a:schemeClr val="tx1"/>
                </a:solidFill>
                <a:latin typeface="Times New Roman" panose="02020603050405020304" pitchFamily="18" charset="0"/>
                <a:ea typeface="ＭＳ Ｐゴシック" panose="020B0600070205080204" pitchFamily="34" charset="-128"/>
              </a:defRPr>
            </a:lvl2pPr>
            <a:lvl3pPr marL="1625575" indent="-325115" eaLnBrk="0" hangingPunct="0">
              <a:defRPr sz="3413">
                <a:solidFill>
                  <a:schemeClr val="tx1"/>
                </a:solidFill>
                <a:latin typeface="Times New Roman" panose="02020603050405020304" pitchFamily="18" charset="0"/>
                <a:ea typeface="ＭＳ Ｐゴシック" panose="020B0600070205080204" pitchFamily="34" charset="-128"/>
              </a:defRPr>
            </a:lvl3pPr>
            <a:lvl4pPr marL="2275804" indent="-325115" eaLnBrk="0" hangingPunct="0">
              <a:defRPr sz="3413">
                <a:solidFill>
                  <a:schemeClr val="tx1"/>
                </a:solidFill>
                <a:latin typeface="Times New Roman" panose="02020603050405020304" pitchFamily="18" charset="0"/>
                <a:ea typeface="ＭＳ Ｐゴシック" panose="020B0600070205080204" pitchFamily="34" charset="-128"/>
              </a:defRPr>
            </a:lvl4pPr>
            <a:lvl5pPr marL="2926034" indent="-325115" eaLnBrk="0" hangingPunct="0">
              <a:defRPr sz="3413">
                <a:solidFill>
                  <a:schemeClr val="tx1"/>
                </a:solidFill>
                <a:latin typeface="Times New Roman" panose="02020603050405020304" pitchFamily="18" charset="0"/>
                <a:ea typeface="ＭＳ Ｐゴシック" panose="020B0600070205080204" pitchFamily="34" charset="-128"/>
              </a:defRPr>
            </a:lvl5pPr>
            <a:lvl6pPr marL="3576264" indent="-325115" eaLnBrk="0" fontAlgn="base" hangingPunct="0">
              <a:spcBef>
                <a:spcPct val="0"/>
              </a:spcBef>
              <a:spcAft>
                <a:spcPct val="0"/>
              </a:spcAft>
              <a:defRPr sz="3413">
                <a:solidFill>
                  <a:schemeClr val="tx1"/>
                </a:solidFill>
                <a:latin typeface="Times New Roman" panose="02020603050405020304" pitchFamily="18" charset="0"/>
                <a:ea typeface="ＭＳ Ｐゴシック" panose="020B0600070205080204" pitchFamily="34" charset="-128"/>
              </a:defRPr>
            </a:lvl6pPr>
            <a:lvl7pPr marL="4226494" indent="-325115" eaLnBrk="0" fontAlgn="base" hangingPunct="0">
              <a:spcBef>
                <a:spcPct val="0"/>
              </a:spcBef>
              <a:spcAft>
                <a:spcPct val="0"/>
              </a:spcAft>
              <a:defRPr sz="3413">
                <a:solidFill>
                  <a:schemeClr val="tx1"/>
                </a:solidFill>
                <a:latin typeface="Times New Roman" panose="02020603050405020304" pitchFamily="18" charset="0"/>
                <a:ea typeface="ＭＳ Ｐゴシック" panose="020B0600070205080204" pitchFamily="34" charset="-128"/>
              </a:defRPr>
            </a:lvl7pPr>
            <a:lvl8pPr marL="4876724" indent="-325115" eaLnBrk="0" fontAlgn="base" hangingPunct="0">
              <a:spcBef>
                <a:spcPct val="0"/>
              </a:spcBef>
              <a:spcAft>
                <a:spcPct val="0"/>
              </a:spcAft>
              <a:defRPr sz="3413">
                <a:solidFill>
                  <a:schemeClr val="tx1"/>
                </a:solidFill>
                <a:latin typeface="Times New Roman" panose="02020603050405020304" pitchFamily="18" charset="0"/>
                <a:ea typeface="ＭＳ Ｐゴシック" panose="020B0600070205080204" pitchFamily="34" charset="-128"/>
              </a:defRPr>
            </a:lvl8pPr>
            <a:lvl9pPr marL="5526954" indent="-325115" eaLnBrk="0" fontAlgn="base" hangingPunct="0">
              <a:spcBef>
                <a:spcPct val="0"/>
              </a:spcBef>
              <a:spcAft>
                <a:spcPct val="0"/>
              </a:spcAft>
              <a:defRPr sz="3413">
                <a:solidFill>
                  <a:schemeClr val="tx1"/>
                </a:solidFill>
                <a:latin typeface="Times New Roman" panose="02020603050405020304" pitchFamily="18" charset="0"/>
                <a:ea typeface="ＭＳ Ｐゴシック" panose="020B0600070205080204" pitchFamily="34" charset="-128"/>
              </a:defRPr>
            </a:lvl9pPr>
          </a:lstStyle>
          <a:p>
            <a:pPr eaLnBrk="1" hangingPunct="1"/>
            <a:fld id="{F71010D9-4EF0-BC43-9E0C-D40B6121E0A7}" type="slidenum">
              <a:rPr lang="en-US" altLang="en-US" sz="1707"/>
              <a:pPr eaLnBrk="1" hangingPunct="1"/>
              <a:t>40</a:t>
            </a:fld>
            <a:endParaRPr lang="en-US" altLang="en-US" sz="1707" dirty="0"/>
          </a:p>
        </p:txBody>
      </p:sp>
      <p:sp>
        <p:nvSpPr>
          <p:cNvPr id="89090" name="Rectangle 2">
            <a:extLst>
              <a:ext uri="{FF2B5EF4-FFF2-40B4-BE49-F238E27FC236}">
                <a16:creationId xmlns:a16="http://schemas.microsoft.com/office/drawing/2014/main" id="{AC97B1FE-4C4C-B44D-9485-4723717FBF9F}"/>
              </a:ext>
            </a:extLst>
          </p:cNvPr>
          <p:cNvSpPr>
            <a:spLocks noGrp="1" noChangeArrowheads="1"/>
          </p:cNvSpPr>
          <p:nvPr>
            <p:ph type="title"/>
          </p:nvPr>
        </p:nvSpPr>
        <p:spPr/>
        <p:txBody>
          <a:bodyPr/>
          <a:lstStyle/>
          <a:p>
            <a:r>
              <a:rPr lang="en-US" altLang="en-US" b="1" dirty="0">
                <a:ea typeface="ＭＳ Ｐゴシック" panose="020B0600070205080204" pitchFamily="34" charset="-128"/>
              </a:rPr>
              <a:t>Evidence of a Providential View in America’s Founding </a:t>
            </a:r>
          </a:p>
        </p:txBody>
      </p:sp>
      <p:sp>
        <p:nvSpPr>
          <p:cNvPr id="89091" name="Rectangle 3">
            <a:extLst>
              <a:ext uri="{FF2B5EF4-FFF2-40B4-BE49-F238E27FC236}">
                <a16:creationId xmlns:a16="http://schemas.microsoft.com/office/drawing/2014/main" id="{0C87E172-B95C-B44A-AACC-4332EDCBD76A}"/>
              </a:ext>
            </a:extLst>
          </p:cNvPr>
          <p:cNvSpPr>
            <a:spLocks noGrp="1" noChangeArrowheads="1"/>
          </p:cNvSpPr>
          <p:nvPr>
            <p:ph type="body" idx="1"/>
          </p:nvPr>
        </p:nvSpPr>
        <p:spPr>
          <a:solidFill>
            <a:schemeClr val="bg1"/>
          </a:solidFill>
        </p:spPr>
        <p:txBody>
          <a:bodyPr/>
          <a:lstStyle/>
          <a:p>
            <a:pPr eaLnBrk="1" hangingPunct="1">
              <a:lnSpc>
                <a:spcPct val="90000"/>
              </a:lnSpc>
              <a:buFontTx/>
              <a:buNone/>
            </a:pPr>
            <a:r>
              <a:rPr lang="en-US" altLang="en-US" sz="3413" dirty="0">
                <a:ea typeface="ＭＳ Ｐゴシック" panose="020B0600070205080204" pitchFamily="34" charset="-128"/>
              </a:rPr>
              <a:t>	</a:t>
            </a:r>
            <a:r>
              <a:rPr lang="ja-JP" altLang="en-US">
                <a:ea typeface="ＭＳ Ｐゴシック" panose="020B0600070205080204" pitchFamily="34" charset="-128"/>
              </a:rPr>
              <a:t>“</a:t>
            </a:r>
            <a:r>
              <a:rPr lang="en-US" altLang="ja-JP" dirty="0">
                <a:ea typeface="ＭＳ Ｐゴシック" panose="020B0600070205080204" pitchFamily="34" charset="-128"/>
              </a:rPr>
              <a:t>…Whatever is noble in the character of our people, or heroic in the annals of our history, is deeply grounded in their constant recognition of a </a:t>
            </a:r>
            <a:r>
              <a:rPr lang="en-US" altLang="ja-JP" dirty="0">
                <a:solidFill>
                  <a:srgbClr val="FFC000"/>
                </a:solidFill>
                <a:ea typeface="ＭＳ Ｐゴシック" panose="020B0600070205080204" pitchFamily="34" charset="-128"/>
              </a:rPr>
              <a:t>Divine Providence </a:t>
            </a:r>
            <a:r>
              <a:rPr lang="en-US" altLang="ja-JP" dirty="0">
                <a:ea typeface="ＭＳ Ｐゴシック" panose="020B0600070205080204" pitchFamily="34" charset="-128"/>
              </a:rPr>
              <a:t>in human affairs, and the immutability of moral law, -- the one the object of their daily trust, the other the inspiration and rule of their daily life.</a:t>
            </a:r>
            <a:r>
              <a:rPr lang="ja-JP" altLang="en-US">
                <a:ea typeface="ＭＳ Ｐゴシック" panose="020B0600070205080204" pitchFamily="34" charset="-128"/>
              </a:rPr>
              <a:t>”</a:t>
            </a:r>
            <a:endParaRPr lang="en-US" altLang="ja-JP" dirty="0">
              <a:ea typeface="ＭＳ Ｐゴシック" panose="020B0600070205080204" pitchFamily="34" charset="-128"/>
            </a:endParaRPr>
          </a:p>
          <a:p>
            <a:pPr algn="ctr" eaLnBrk="1" hangingPunct="1">
              <a:lnSpc>
                <a:spcPct val="90000"/>
              </a:lnSpc>
              <a:buFontTx/>
              <a:buNone/>
            </a:pPr>
            <a:r>
              <a:rPr lang="en-US" altLang="en-US" dirty="0">
                <a:ea typeface="ＭＳ Ｐゴシック" panose="020B0600070205080204" pitchFamily="34" charset="-128"/>
              </a:rPr>
              <a:t>Rev. S.W. Foljambe, 1876</a:t>
            </a:r>
          </a:p>
        </p:txBody>
      </p:sp>
    </p:spTree>
    <p:extLst>
      <p:ext uri="{BB962C8B-B14F-4D97-AF65-F5344CB8AC3E}">
        <p14:creationId xmlns:p14="http://schemas.microsoft.com/office/powerpoint/2010/main" val="56010516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Number Placeholder 5">
            <a:extLst>
              <a:ext uri="{FF2B5EF4-FFF2-40B4-BE49-F238E27FC236}">
                <a16:creationId xmlns:a16="http://schemas.microsoft.com/office/drawing/2014/main" id="{C6A0D54E-79B1-F342-9F10-8BE1212482CA}"/>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413">
                <a:solidFill>
                  <a:schemeClr val="tx1"/>
                </a:solidFill>
                <a:latin typeface="Times New Roman" panose="02020603050405020304" pitchFamily="18" charset="0"/>
                <a:ea typeface="ＭＳ Ｐゴシック" panose="020B0600070205080204" pitchFamily="34" charset="-128"/>
              </a:defRPr>
            </a:lvl1pPr>
            <a:lvl2pPr marL="1056623" indent="-406394" eaLnBrk="0" hangingPunct="0">
              <a:defRPr sz="3413">
                <a:solidFill>
                  <a:schemeClr val="tx1"/>
                </a:solidFill>
                <a:latin typeface="Times New Roman" panose="02020603050405020304" pitchFamily="18" charset="0"/>
                <a:ea typeface="ＭＳ Ｐゴシック" panose="020B0600070205080204" pitchFamily="34" charset="-128"/>
              </a:defRPr>
            </a:lvl2pPr>
            <a:lvl3pPr marL="1625575" indent="-325115" eaLnBrk="0" hangingPunct="0">
              <a:defRPr sz="3413">
                <a:solidFill>
                  <a:schemeClr val="tx1"/>
                </a:solidFill>
                <a:latin typeface="Times New Roman" panose="02020603050405020304" pitchFamily="18" charset="0"/>
                <a:ea typeface="ＭＳ Ｐゴシック" panose="020B0600070205080204" pitchFamily="34" charset="-128"/>
              </a:defRPr>
            </a:lvl3pPr>
            <a:lvl4pPr marL="2275804" indent="-325115" eaLnBrk="0" hangingPunct="0">
              <a:defRPr sz="3413">
                <a:solidFill>
                  <a:schemeClr val="tx1"/>
                </a:solidFill>
                <a:latin typeface="Times New Roman" panose="02020603050405020304" pitchFamily="18" charset="0"/>
                <a:ea typeface="ＭＳ Ｐゴシック" panose="020B0600070205080204" pitchFamily="34" charset="-128"/>
              </a:defRPr>
            </a:lvl4pPr>
            <a:lvl5pPr marL="2926034" indent="-325115" eaLnBrk="0" hangingPunct="0">
              <a:defRPr sz="3413">
                <a:solidFill>
                  <a:schemeClr val="tx1"/>
                </a:solidFill>
                <a:latin typeface="Times New Roman" panose="02020603050405020304" pitchFamily="18" charset="0"/>
                <a:ea typeface="ＭＳ Ｐゴシック" panose="020B0600070205080204" pitchFamily="34" charset="-128"/>
              </a:defRPr>
            </a:lvl5pPr>
            <a:lvl6pPr marL="3576264" indent="-325115" eaLnBrk="0" fontAlgn="base" hangingPunct="0">
              <a:spcBef>
                <a:spcPct val="0"/>
              </a:spcBef>
              <a:spcAft>
                <a:spcPct val="0"/>
              </a:spcAft>
              <a:defRPr sz="3413">
                <a:solidFill>
                  <a:schemeClr val="tx1"/>
                </a:solidFill>
                <a:latin typeface="Times New Roman" panose="02020603050405020304" pitchFamily="18" charset="0"/>
                <a:ea typeface="ＭＳ Ｐゴシック" panose="020B0600070205080204" pitchFamily="34" charset="-128"/>
              </a:defRPr>
            </a:lvl6pPr>
            <a:lvl7pPr marL="4226494" indent="-325115" eaLnBrk="0" fontAlgn="base" hangingPunct="0">
              <a:spcBef>
                <a:spcPct val="0"/>
              </a:spcBef>
              <a:spcAft>
                <a:spcPct val="0"/>
              </a:spcAft>
              <a:defRPr sz="3413">
                <a:solidFill>
                  <a:schemeClr val="tx1"/>
                </a:solidFill>
                <a:latin typeface="Times New Roman" panose="02020603050405020304" pitchFamily="18" charset="0"/>
                <a:ea typeface="ＭＳ Ｐゴシック" panose="020B0600070205080204" pitchFamily="34" charset="-128"/>
              </a:defRPr>
            </a:lvl7pPr>
            <a:lvl8pPr marL="4876724" indent="-325115" eaLnBrk="0" fontAlgn="base" hangingPunct="0">
              <a:spcBef>
                <a:spcPct val="0"/>
              </a:spcBef>
              <a:spcAft>
                <a:spcPct val="0"/>
              </a:spcAft>
              <a:defRPr sz="3413">
                <a:solidFill>
                  <a:schemeClr val="tx1"/>
                </a:solidFill>
                <a:latin typeface="Times New Roman" panose="02020603050405020304" pitchFamily="18" charset="0"/>
                <a:ea typeface="ＭＳ Ｐゴシック" panose="020B0600070205080204" pitchFamily="34" charset="-128"/>
              </a:defRPr>
            </a:lvl8pPr>
            <a:lvl9pPr marL="5526954" indent="-325115" eaLnBrk="0" fontAlgn="base" hangingPunct="0">
              <a:spcBef>
                <a:spcPct val="0"/>
              </a:spcBef>
              <a:spcAft>
                <a:spcPct val="0"/>
              </a:spcAft>
              <a:defRPr sz="3413">
                <a:solidFill>
                  <a:schemeClr val="tx1"/>
                </a:solidFill>
                <a:latin typeface="Times New Roman" panose="02020603050405020304" pitchFamily="18" charset="0"/>
                <a:ea typeface="ＭＳ Ｐゴシック" panose="020B0600070205080204" pitchFamily="34" charset="-128"/>
              </a:defRPr>
            </a:lvl9pPr>
          </a:lstStyle>
          <a:p>
            <a:pPr eaLnBrk="1" hangingPunct="1"/>
            <a:fld id="{10EE1F0C-4ADB-4C42-A4C7-572B97FFBF62}" type="slidenum">
              <a:rPr lang="en-US" altLang="en-US" sz="1707"/>
              <a:pPr eaLnBrk="1" hangingPunct="1"/>
              <a:t>41</a:t>
            </a:fld>
            <a:endParaRPr lang="en-US" altLang="en-US" sz="1707" dirty="0"/>
          </a:p>
        </p:txBody>
      </p:sp>
      <p:sp>
        <p:nvSpPr>
          <p:cNvPr id="44034" name="Rectangle 2">
            <a:extLst>
              <a:ext uri="{FF2B5EF4-FFF2-40B4-BE49-F238E27FC236}">
                <a16:creationId xmlns:a16="http://schemas.microsoft.com/office/drawing/2014/main" id="{C8F979F6-1CF2-A747-ADE8-939F8322DE30}"/>
              </a:ext>
            </a:extLst>
          </p:cNvPr>
          <p:cNvSpPr>
            <a:spLocks noGrp="1" noChangeArrowheads="1"/>
          </p:cNvSpPr>
          <p:nvPr>
            <p:ph type="title"/>
          </p:nvPr>
        </p:nvSpPr>
        <p:spPr/>
        <p:txBody>
          <a:bodyPr/>
          <a:lstStyle/>
          <a:p>
            <a:pPr eaLnBrk="1" hangingPunct="1"/>
            <a:r>
              <a:rPr lang="en-US" altLang="en-US" b="1" dirty="0">
                <a:ea typeface="ＭＳ Ｐゴシック" panose="020B0600070205080204" pitchFamily="34" charset="-128"/>
              </a:rPr>
              <a:t>Providential View in Education</a:t>
            </a:r>
          </a:p>
        </p:txBody>
      </p:sp>
      <p:sp>
        <p:nvSpPr>
          <p:cNvPr id="44035" name="Rectangle 3">
            <a:extLst>
              <a:ext uri="{FF2B5EF4-FFF2-40B4-BE49-F238E27FC236}">
                <a16:creationId xmlns:a16="http://schemas.microsoft.com/office/drawing/2014/main" id="{955B6151-F06F-A546-A98B-71D8F4C261B7}"/>
              </a:ext>
            </a:extLst>
          </p:cNvPr>
          <p:cNvSpPr>
            <a:spLocks noGrp="1" noChangeArrowheads="1"/>
          </p:cNvSpPr>
          <p:nvPr>
            <p:ph type="body" idx="1"/>
          </p:nvPr>
        </p:nvSpPr>
        <p:spPr>
          <a:solidFill>
            <a:schemeClr val="bg1"/>
          </a:solidFill>
        </p:spPr>
        <p:txBody>
          <a:bodyPr/>
          <a:lstStyle/>
          <a:p>
            <a:pPr eaLnBrk="1" hangingPunct="1"/>
            <a:r>
              <a:rPr lang="en-US" altLang="en-US" dirty="0">
                <a:ea typeface="ＭＳ Ｐゴシック" panose="020B0600070205080204" pitchFamily="34" charset="-128"/>
              </a:rPr>
              <a:t>Neglecting to teach America</a:t>
            </a:r>
            <a:r>
              <a:rPr lang="ja-JP" altLang="en-US">
                <a:ea typeface="ＭＳ Ｐゴシック" panose="020B0600070205080204" pitchFamily="34" charset="-128"/>
              </a:rPr>
              <a:t>’</a:t>
            </a:r>
            <a:r>
              <a:rPr lang="en-US" altLang="ja-JP" dirty="0">
                <a:ea typeface="ＭＳ Ｐゴシック" panose="020B0600070205080204" pitchFamily="34" charset="-128"/>
              </a:rPr>
              <a:t>s history from a providential view, which sadly has been the case for </a:t>
            </a:r>
            <a:r>
              <a:rPr lang="en-US" altLang="ja-JP" strike="sngStrike" dirty="0">
                <a:ea typeface="ＭＳ Ｐゴシック" panose="020B0600070205080204" pitchFamily="34" charset="-128"/>
              </a:rPr>
              <a:t>nearly</a:t>
            </a:r>
            <a:r>
              <a:rPr lang="en-US" altLang="ja-JP" dirty="0">
                <a:ea typeface="ＭＳ Ｐゴシック" panose="020B0600070205080204" pitchFamily="34" charset="-128"/>
              </a:rPr>
              <a:t> </a:t>
            </a:r>
            <a:r>
              <a:rPr lang="en-US" altLang="ja-JP" b="1" dirty="0">
                <a:solidFill>
                  <a:srgbClr val="FFC000"/>
                </a:solidFill>
                <a:ea typeface="ＭＳ Ｐゴシック" panose="020B0600070205080204" pitchFamily="34" charset="-128"/>
              </a:rPr>
              <a:t>more than </a:t>
            </a:r>
            <a:r>
              <a:rPr lang="en-US" altLang="ja-JP" dirty="0">
                <a:ea typeface="ＭＳ Ｐゴシック" panose="020B0600070205080204" pitchFamily="34" charset="-128"/>
              </a:rPr>
              <a:t>one hundred years in our nation, leads the citizenry into a non-Christian or secular interpretation of history, and leaves it without hope for the future. </a:t>
            </a:r>
            <a:endParaRPr lang="en-US" altLang="en-US" dirty="0">
              <a:ea typeface="ＭＳ Ｐゴシック" panose="020B0600070205080204" pitchFamily="34" charset="-128"/>
            </a:endParaRPr>
          </a:p>
        </p:txBody>
      </p:sp>
    </p:spTree>
    <p:extLst>
      <p:ext uri="{BB962C8B-B14F-4D97-AF65-F5344CB8AC3E}">
        <p14:creationId xmlns:p14="http://schemas.microsoft.com/office/powerpoint/2010/main" val="357578803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6081" name="Slide Number Placeholder 5">
            <a:extLst>
              <a:ext uri="{FF2B5EF4-FFF2-40B4-BE49-F238E27FC236}">
                <a16:creationId xmlns:a16="http://schemas.microsoft.com/office/drawing/2014/main" id="{D17907DB-D537-384C-BB24-833798F335BA}"/>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413">
                <a:solidFill>
                  <a:schemeClr val="tx1"/>
                </a:solidFill>
                <a:latin typeface="Times New Roman" panose="02020603050405020304" pitchFamily="18" charset="0"/>
                <a:ea typeface="ＭＳ Ｐゴシック" panose="020B0600070205080204" pitchFamily="34" charset="-128"/>
              </a:defRPr>
            </a:lvl1pPr>
            <a:lvl2pPr marL="1056623" indent="-406394" eaLnBrk="0" hangingPunct="0">
              <a:defRPr sz="3413">
                <a:solidFill>
                  <a:schemeClr val="tx1"/>
                </a:solidFill>
                <a:latin typeface="Times New Roman" panose="02020603050405020304" pitchFamily="18" charset="0"/>
                <a:ea typeface="ＭＳ Ｐゴシック" panose="020B0600070205080204" pitchFamily="34" charset="-128"/>
              </a:defRPr>
            </a:lvl2pPr>
            <a:lvl3pPr marL="1625575" indent="-325115" eaLnBrk="0" hangingPunct="0">
              <a:defRPr sz="3413">
                <a:solidFill>
                  <a:schemeClr val="tx1"/>
                </a:solidFill>
                <a:latin typeface="Times New Roman" panose="02020603050405020304" pitchFamily="18" charset="0"/>
                <a:ea typeface="ＭＳ Ｐゴシック" panose="020B0600070205080204" pitchFamily="34" charset="-128"/>
              </a:defRPr>
            </a:lvl3pPr>
            <a:lvl4pPr marL="2275804" indent="-325115" eaLnBrk="0" hangingPunct="0">
              <a:defRPr sz="3413">
                <a:solidFill>
                  <a:schemeClr val="tx1"/>
                </a:solidFill>
                <a:latin typeface="Times New Roman" panose="02020603050405020304" pitchFamily="18" charset="0"/>
                <a:ea typeface="ＭＳ Ｐゴシック" panose="020B0600070205080204" pitchFamily="34" charset="-128"/>
              </a:defRPr>
            </a:lvl4pPr>
            <a:lvl5pPr marL="2926034" indent="-325115" eaLnBrk="0" hangingPunct="0">
              <a:defRPr sz="3413">
                <a:solidFill>
                  <a:schemeClr val="tx1"/>
                </a:solidFill>
                <a:latin typeface="Times New Roman" panose="02020603050405020304" pitchFamily="18" charset="0"/>
                <a:ea typeface="ＭＳ Ｐゴシック" panose="020B0600070205080204" pitchFamily="34" charset="-128"/>
              </a:defRPr>
            </a:lvl5pPr>
            <a:lvl6pPr marL="3576264" indent="-325115" eaLnBrk="0" fontAlgn="base" hangingPunct="0">
              <a:spcBef>
                <a:spcPct val="0"/>
              </a:spcBef>
              <a:spcAft>
                <a:spcPct val="0"/>
              </a:spcAft>
              <a:defRPr sz="3413">
                <a:solidFill>
                  <a:schemeClr val="tx1"/>
                </a:solidFill>
                <a:latin typeface="Times New Roman" panose="02020603050405020304" pitchFamily="18" charset="0"/>
                <a:ea typeface="ＭＳ Ｐゴシック" panose="020B0600070205080204" pitchFamily="34" charset="-128"/>
              </a:defRPr>
            </a:lvl6pPr>
            <a:lvl7pPr marL="4226494" indent="-325115" eaLnBrk="0" fontAlgn="base" hangingPunct="0">
              <a:spcBef>
                <a:spcPct val="0"/>
              </a:spcBef>
              <a:spcAft>
                <a:spcPct val="0"/>
              </a:spcAft>
              <a:defRPr sz="3413">
                <a:solidFill>
                  <a:schemeClr val="tx1"/>
                </a:solidFill>
                <a:latin typeface="Times New Roman" panose="02020603050405020304" pitchFamily="18" charset="0"/>
                <a:ea typeface="ＭＳ Ｐゴシック" panose="020B0600070205080204" pitchFamily="34" charset="-128"/>
              </a:defRPr>
            </a:lvl7pPr>
            <a:lvl8pPr marL="4876724" indent="-325115" eaLnBrk="0" fontAlgn="base" hangingPunct="0">
              <a:spcBef>
                <a:spcPct val="0"/>
              </a:spcBef>
              <a:spcAft>
                <a:spcPct val="0"/>
              </a:spcAft>
              <a:defRPr sz="3413">
                <a:solidFill>
                  <a:schemeClr val="tx1"/>
                </a:solidFill>
                <a:latin typeface="Times New Roman" panose="02020603050405020304" pitchFamily="18" charset="0"/>
                <a:ea typeface="ＭＳ Ｐゴシック" panose="020B0600070205080204" pitchFamily="34" charset="-128"/>
              </a:defRPr>
            </a:lvl8pPr>
            <a:lvl9pPr marL="5526954" indent="-325115" eaLnBrk="0" fontAlgn="base" hangingPunct="0">
              <a:spcBef>
                <a:spcPct val="0"/>
              </a:spcBef>
              <a:spcAft>
                <a:spcPct val="0"/>
              </a:spcAft>
              <a:defRPr sz="3413">
                <a:solidFill>
                  <a:schemeClr val="tx1"/>
                </a:solidFill>
                <a:latin typeface="Times New Roman" panose="02020603050405020304" pitchFamily="18" charset="0"/>
                <a:ea typeface="ＭＳ Ｐゴシック" panose="020B0600070205080204" pitchFamily="34" charset="-128"/>
              </a:defRPr>
            </a:lvl9pPr>
          </a:lstStyle>
          <a:p>
            <a:pPr eaLnBrk="1" hangingPunct="1"/>
            <a:fld id="{672D79EE-1D70-2547-8CB3-245725C95393}" type="slidenum">
              <a:rPr lang="en-US" altLang="en-US" sz="1707"/>
              <a:pPr eaLnBrk="1" hangingPunct="1"/>
              <a:t>42</a:t>
            </a:fld>
            <a:endParaRPr lang="en-US" altLang="en-US" sz="1707" dirty="0"/>
          </a:p>
        </p:txBody>
      </p:sp>
      <p:sp>
        <p:nvSpPr>
          <p:cNvPr id="46082" name="Rectangle 2">
            <a:extLst>
              <a:ext uri="{FF2B5EF4-FFF2-40B4-BE49-F238E27FC236}">
                <a16:creationId xmlns:a16="http://schemas.microsoft.com/office/drawing/2014/main" id="{B591EEA1-E126-C543-ACAA-683368A36310}"/>
              </a:ext>
            </a:extLst>
          </p:cNvPr>
          <p:cNvSpPr>
            <a:spLocks noGrp="1" noChangeArrowheads="1"/>
          </p:cNvSpPr>
          <p:nvPr>
            <p:ph type="title"/>
          </p:nvPr>
        </p:nvSpPr>
        <p:spPr/>
        <p:txBody>
          <a:bodyPr/>
          <a:lstStyle/>
          <a:p>
            <a:r>
              <a:rPr lang="en-US" altLang="en-US" b="1" dirty="0">
                <a:ea typeface="ＭＳ Ｐゴシック" panose="020B0600070205080204" pitchFamily="34" charset="-128"/>
              </a:rPr>
              <a:t>Providential View in Education</a:t>
            </a:r>
          </a:p>
        </p:txBody>
      </p:sp>
      <p:sp>
        <p:nvSpPr>
          <p:cNvPr id="46083" name="Rectangle 3">
            <a:extLst>
              <a:ext uri="{FF2B5EF4-FFF2-40B4-BE49-F238E27FC236}">
                <a16:creationId xmlns:a16="http://schemas.microsoft.com/office/drawing/2014/main" id="{4EEBAC2A-E9B5-3642-8525-F060B6BBDF43}"/>
              </a:ext>
            </a:extLst>
          </p:cNvPr>
          <p:cNvSpPr>
            <a:spLocks noGrp="1" noChangeArrowheads="1"/>
          </p:cNvSpPr>
          <p:nvPr>
            <p:ph type="body" idx="1"/>
          </p:nvPr>
        </p:nvSpPr>
        <p:spPr>
          <a:solidFill>
            <a:schemeClr val="bg1"/>
          </a:solidFill>
        </p:spPr>
        <p:txBody>
          <a:bodyPr/>
          <a:lstStyle/>
          <a:p>
            <a:pPr eaLnBrk="1" hangingPunct="1">
              <a:buFontTx/>
              <a:buNone/>
            </a:pPr>
            <a:r>
              <a:rPr lang="en-US" altLang="en-US" dirty="0">
                <a:ea typeface="ＭＳ Ｐゴシック" panose="020B0600070205080204" pitchFamily="34" charset="-128"/>
              </a:rPr>
              <a:t>	This neglectful approach is a </a:t>
            </a:r>
            <a:r>
              <a:rPr lang="ja-JP" altLang="en-US">
                <a:ea typeface="ＭＳ Ｐゴシック" panose="020B0600070205080204" pitchFamily="34" charset="-128"/>
              </a:rPr>
              <a:t>“</a:t>
            </a:r>
            <a:r>
              <a:rPr lang="en-US" altLang="ja-JP" dirty="0">
                <a:ea typeface="ＭＳ Ｐゴシック" panose="020B0600070205080204" pitchFamily="34" charset="-128"/>
              </a:rPr>
              <a:t>superficial approach</a:t>
            </a:r>
            <a:r>
              <a:rPr lang="ja-JP" altLang="en-US">
                <a:ea typeface="ＭＳ Ｐゴシック" panose="020B0600070205080204" pitchFamily="34" charset="-128"/>
              </a:rPr>
              <a:t>”</a:t>
            </a:r>
            <a:r>
              <a:rPr lang="en-US" altLang="ja-JP" dirty="0">
                <a:ea typeface="ＭＳ Ｐゴシック" panose="020B0600070205080204" pitchFamily="34" charset="-128"/>
              </a:rPr>
              <a:t>. It is today</a:t>
            </a:r>
            <a:r>
              <a:rPr lang="ja-JP" altLang="en-US">
                <a:ea typeface="ＭＳ Ｐゴシック" panose="020B0600070205080204" pitchFamily="34" charset="-128"/>
              </a:rPr>
              <a:t>’</a:t>
            </a:r>
            <a:r>
              <a:rPr lang="en-US" altLang="ja-JP" dirty="0">
                <a:ea typeface="ＭＳ Ｐゴシック" panose="020B0600070205080204" pitchFamily="34" charset="-128"/>
              </a:rPr>
              <a:t>s social studies approach, -- the result is to make us an </a:t>
            </a:r>
            <a:r>
              <a:rPr lang="ja-JP" altLang="en-US">
                <a:ea typeface="ＭＳ Ｐゴシック" panose="020B0600070205080204" pitchFamily="34" charset="-128"/>
              </a:rPr>
              <a:t>“</a:t>
            </a:r>
            <a:r>
              <a:rPr lang="en-US" altLang="ja-JP" dirty="0">
                <a:ea typeface="ＭＳ Ｐゴシック" panose="020B0600070205080204" pitchFamily="34" charset="-128"/>
              </a:rPr>
              <a:t>irreligious</a:t>
            </a:r>
            <a:r>
              <a:rPr lang="ja-JP" altLang="en-US">
                <a:ea typeface="ＭＳ Ｐゴシック" panose="020B0600070205080204" pitchFamily="34" charset="-128"/>
              </a:rPr>
              <a:t>”</a:t>
            </a:r>
            <a:r>
              <a:rPr lang="en-US" altLang="ja-JP" dirty="0">
                <a:ea typeface="ＭＳ Ｐゴシック" panose="020B0600070205080204" pitchFamily="34" charset="-128"/>
              </a:rPr>
              <a:t> people.  Most students are unable to see that all history is related to the unfolding of His Story of liberty, both internal and external, religious and civil. </a:t>
            </a:r>
            <a:endParaRPr lang="en-US" altLang="en-US" dirty="0">
              <a:ea typeface="ＭＳ Ｐゴシック" panose="020B0600070205080204" pitchFamily="34" charset="-128"/>
            </a:endParaRPr>
          </a:p>
        </p:txBody>
      </p:sp>
    </p:spTree>
    <p:extLst>
      <p:ext uri="{BB962C8B-B14F-4D97-AF65-F5344CB8AC3E}">
        <p14:creationId xmlns:p14="http://schemas.microsoft.com/office/powerpoint/2010/main" val="58795553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PhAnim="0">
  <p:cSld>
    <p:bg>
      <p:bgPr>
        <a:solidFill>
          <a:schemeClr val="bg1"/>
        </a:solidFill>
        <a:effectLst/>
      </p:bgPr>
    </p:bg>
    <p:spTree>
      <p:nvGrpSpPr>
        <p:cNvPr id="1" name=""/>
        <p:cNvGrpSpPr/>
        <p:nvPr/>
      </p:nvGrpSpPr>
      <p:grpSpPr>
        <a:xfrm>
          <a:off x="0" y="0"/>
          <a:ext cx="0" cy="0"/>
          <a:chOff x="0" y="0"/>
          <a:chExt cx="0" cy="0"/>
        </a:xfrm>
      </p:grpSpPr>
      <p:sp>
        <p:nvSpPr>
          <p:cNvPr id="48129" name="Slide Number Placeholder 5">
            <a:extLst>
              <a:ext uri="{FF2B5EF4-FFF2-40B4-BE49-F238E27FC236}">
                <a16:creationId xmlns:a16="http://schemas.microsoft.com/office/drawing/2014/main" id="{AE218CB1-B629-EB47-955C-13D7CFF24898}"/>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413">
                <a:solidFill>
                  <a:schemeClr val="tx1"/>
                </a:solidFill>
                <a:latin typeface="Times New Roman" panose="02020603050405020304" pitchFamily="18" charset="0"/>
                <a:ea typeface="ＭＳ Ｐゴシック" panose="020B0600070205080204" pitchFamily="34" charset="-128"/>
              </a:defRPr>
            </a:lvl1pPr>
            <a:lvl2pPr marL="1056623" indent="-406394" eaLnBrk="0" hangingPunct="0">
              <a:defRPr sz="3413">
                <a:solidFill>
                  <a:schemeClr val="tx1"/>
                </a:solidFill>
                <a:latin typeface="Times New Roman" panose="02020603050405020304" pitchFamily="18" charset="0"/>
                <a:ea typeface="ＭＳ Ｐゴシック" panose="020B0600070205080204" pitchFamily="34" charset="-128"/>
              </a:defRPr>
            </a:lvl2pPr>
            <a:lvl3pPr marL="1625575" indent="-325115" eaLnBrk="0" hangingPunct="0">
              <a:defRPr sz="3413">
                <a:solidFill>
                  <a:schemeClr val="tx1"/>
                </a:solidFill>
                <a:latin typeface="Times New Roman" panose="02020603050405020304" pitchFamily="18" charset="0"/>
                <a:ea typeface="ＭＳ Ｐゴシック" panose="020B0600070205080204" pitchFamily="34" charset="-128"/>
              </a:defRPr>
            </a:lvl3pPr>
            <a:lvl4pPr marL="2275804" indent="-325115" eaLnBrk="0" hangingPunct="0">
              <a:defRPr sz="3413">
                <a:solidFill>
                  <a:schemeClr val="tx1"/>
                </a:solidFill>
                <a:latin typeface="Times New Roman" panose="02020603050405020304" pitchFamily="18" charset="0"/>
                <a:ea typeface="ＭＳ Ｐゴシック" panose="020B0600070205080204" pitchFamily="34" charset="-128"/>
              </a:defRPr>
            </a:lvl4pPr>
            <a:lvl5pPr marL="2926034" indent="-325115" eaLnBrk="0" hangingPunct="0">
              <a:defRPr sz="3413">
                <a:solidFill>
                  <a:schemeClr val="tx1"/>
                </a:solidFill>
                <a:latin typeface="Times New Roman" panose="02020603050405020304" pitchFamily="18" charset="0"/>
                <a:ea typeface="ＭＳ Ｐゴシック" panose="020B0600070205080204" pitchFamily="34" charset="-128"/>
              </a:defRPr>
            </a:lvl5pPr>
            <a:lvl6pPr marL="3576264" indent="-325115" eaLnBrk="0" fontAlgn="base" hangingPunct="0">
              <a:spcBef>
                <a:spcPct val="0"/>
              </a:spcBef>
              <a:spcAft>
                <a:spcPct val="0"/>
              </a:spcAft>
              <a:defRPr sz="3413">
                <a:solidFill>
                  <a:schemeClr val="tx1"/>
                </a:solidFill>
                <a:latin typeface="Times New Roman" panose="02020603050405020304" pitchFamily="18" charset="0"/>
                <a:ea typeface="ＭＳ Ｐゴシック" panose="020B0600070205080204" pitchFamily="34" charset="-128"/>
              </a:defRPr>
            </a:lvl6pPr>
            <a:lvl7pPr marL="4226494" indent="-325115" eaLnBrk="0" fontAlgn="base" hangingPunct="0">
              <a:spcBef>
                <a:spcPct val="0"/>
              </a:spcBef>
              <a:spcAft>
                <a:spcPct val="0"/>
              </a:spcAft>
              <a:defRPr sz="3413">
                <a:solidFill>
                  <a:schemeClr val="tx1"/>
                </a:solidFill>
                <a:latin typeface="Times New Roman" panose="02020603050405020304" pitchFamily="18" charset="0"/>
                <a:ea typeface="ＭＳ Ｐゴシック" panose="020B0600070205080204" pitchFamily="34" charset="-128"/>
              </a:defRPr>
            </a:lvl7pPr>
            <a:lvl8pPr marL="4876724" indent="-325115" eaLnBrk="0" fontAlgn="base" hangingPunct="0">
              <a:spcBef>
                <a:spcPct val="0"/>
              </a:spcBef>
              <a:spcAft>
                <a:spcPct val="0"/>
              </a:spcAft>
              <a:defRPr sz="3413">
                <a:solidFill>
                  <a:schemeClr val="tx1"/>
                </a:solidFill>
                <a:latin typeface="Times New Roman" panose="02020603050405020304" pitchFamily="18" charset="0"/>
                <a:ea typeface="ＭＳ Ｐゴシック" panose="020B0600070205080204" pitchFamily="34" charset="-128"/>
              </a:defRPr>
            </a:lvl8pPr>
            <a:lvl9pPr marL="5526954" indent="-325115" eaLnBrk="0" fontAlgn="base" hangingPunct="0">
              <a:spcBef>
                <a:spcPct val="0"/>
              </a:spcBef>
              <a:spcAft>
                <a:spcPct val="0"/>
              </a:spcAft>
              <a:defRPr sz="3413">
                <a:solidFill>
                  <a:schemeClr val="tx1"/>
                </a:solidFill>
                <a:latin typeface="Times New Roman" panose="02020603050405020304" pitchFamily="18" charset="0"/>
                <a:ea typeface="ＭＳ Ｐゴシック" panose="020B0600070205080204" pitchFamily="34" charset="-128"/>
              </a:defRPr>
            </a:lvl9pPr>
          </a:lstStyle>
          <a:p>
            <a:pPr eaLnBrk="1" hangingPunct="1"/>
            <a:fld id="{D90D6C28-5AF4-C64B-9928-E0B1BB1FB202}" type="slidenum">
              <a:rPr lang="en-US" altLang="en-US" sz="1707"/>
              <a:pPr eaLnBrk="1" hangingPunct="1"/>
              <a:t>43</a:t>
            </a:fld>
            <a:endParaRPr lang="en-US" altLang="en-US" sz="1707" dirty="0"/>
          </a:p>
        </p:txBody>
      </p:sp>
      <p:sp>
        <p:nvSpPr>
          <p:cNvPr id="48130" name="Rectangle 2">
            <a:extLst>
              <a:ext uri="{FF2B5EF4-FFF2-40B4-BE49-F238E27FC236}">
                <a16:creationId xmlns:a16="http://schemas.microsoft.com/office/drawing/2014/main" id="{4A313C30-C7CF-5442-B760-1BC3CAE89C87}"/>
              </a:ext>
            </a:extLst>
          </p:cNvPr>
          <p:cNvSpPr>
            <a:spLocks noGrp="1" noChangeArrowheads="1"/>
          </p:cNvSpPr>
          <p:nvPr>
            <p:ph type="title"/>
          </p:nvPr>
        </p:nvSpPr>
        <p:spPr/>
        <p:txBody>
          <a:bodyPr/>
          <a:lstStyle/>
          <a:p>
            <a:r>
              <a:rPr lang="en-US" altLang="en-US" b="1" dirty="0">
                <a:ea typeface="ＭＳ Ｐゴシック" panose="020B0600070205080204" pitchFamily="34" charset="-128"/>
              </a:rPr>
              <a:t>Providential View in Education</a:t>
            </a:r>
          </a:p>
        </p:txBody>
      </p:sp>
      <p:sp>
        <p:nvSpPr>
          <p:cNvPr id="86019" name="Rectangle 3">
            <a:extLst>
              <a:ext uri="{FF2B5EF4-FFF2-40B4-BE49-F238E27FC236}">
                <a16:creationId xmlns:a16="http://schemas.microsoft.com/office/drawing/2014/main" id="{CBA50058-C49F-D649-AE59-4798E49D31EA}"/>
              </a:ext>
            </a:extLst>
          </p:cNvPr>
          <p:cNvSpPr>
            <a:spLocks noGrp="1" noChangeArrowheads="1"/>
          </p:cNvSpPr>
          <p:nvPr>
            <p:ph type="body" idx="1"/>
          </p:nvPr>
        </p:nvSpPr>
        <p:spPr>
          <a:solidFill>
            <a:schemeClr val="bg1"/>
          </a:solidFill>
        </p:spPr>
        <p:txBody>
          <a:bodyPr/>
          <a:lstStyle/>
          <a:p>
            <a:pPr marL="0" indent="0">
              <a:buNone/>
            </a:pPr>
            <a:r>
              <a:rPr lang="en-US" altLang="en-US" dirty="0">
                <a:ea typeface="ＭＳ Ｐゴシック" panose="020B0600070205080204" pitchFamily="34" charset="-128"/>
              </a:rPr>
              <a:t>The secular approach separates Christianity from America</a:t>
            </a:r>
            <a:r>
              <a:rPr lang="ja-JP" altLang="en-US">
                <a:ea typeface="ＭＳ Ｐゴシック" panose="020B0600070205080204" pitchFamily="34" charset="-128"/>
              </a:rPr>
              <a:t>’</a:t>
            </a:r>
            <a:r>
              <a:rPr lang="en-US" altLang="ja-JP" dirty="0">
                <a:ea typeface="ＭＳ Ｐゴシック" panose="020B0600070205080204" pitchFamily="34" charset="-128"/>
              </a:rPr>
              <a:t>s history in our thinking.</a:t>
            </a:r>
          </a:p>
          <a:p>
            <a:pPr marL="0" indent="0"/>
            <a:r>
              <a:rPr lang="en-US" altLang="en-US" dirty="0">
                <a:ea typeface="ＭＳ Ｐゴシック" panose="020B0600070205080204" pitchFamily="34" charset="-128"/>
              </a:rPr>
              <a:t>Remember the sons of Ephraim:</a:t>
            </a:r>
          </a:p>
          <a:p>
            <a:pPr marL="0" indent="0">
              <a:buNone/>
            </a:pPr>
            <a:r>
              <a:rPr lang="en-US" altLang="en-US" i="1" dirty="0">
                <a:ea typeface="ＭＳ Ｐゴシック" panose="020B0600070205080204" pitchFamily="34" charset="-128"/>
              </a:rPr>
              <a:t>	They forgot the Hand of God in their 	history and dire consequences followed.</a:t>
            </a:r>
            <a:r>
              <a:rPr lang="en-US" altLang="en-US" dirty="0">
                <a:ea typeface="ＭＳ Ｐゴシック" panose="020B0600070205080204" pitchFamily="34" charset="-128"/>
              </a:rPr>
              <a:t> </a:t>
            </a:r>
          </a:p>
          <a:p>
            <a:pPr marL="0" indent="0">
              <a:buNone/>
            </a:pPr>
            <a:r>
              <a:rPr lang="en-US" altLang="en-US" sz="4800" dirty="0">
                <a:ea typeface="ＭＳ Ｐゴシック" panose="020B0600070205080204" pitchFamily="34" charset="-128"/>
              </a:rPr>
              <a:t>							(Psalm 78:9-11)</a:t>
            </a:r>
          </a:p>
          <a:p>
            <a:pPr marL="0" indent="0">
              <a:buNone/>
            </a:pPr>
            <a:r>
              <a:rPr lang="en-US" altLang="en-US" dirty="0">
                <a:ea typeface="ＭＳ Ｐゴシック" panose="020B0600070205080204" pitchFamily="34" charset="-128"/>
              </a:rPr>
              <a:t> </a:t>
            </a:r>
          </a:p>
        </p:txBody>
      </p:sp>
    </p:spTree>
    <p:extLst>
      <p:ext uri="{BB962C8B-B14F-4D97-AF65-F5344CB8AC3E}">
        <p14:creationId xmlns:p14="http://schemas.microsoft.com/office/powerpoint/2010/main" val="144769346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6019">
                                            <p:txEl>
                                              <p:pRg st="0" end="0"/>
                                            </p:txEl>
                                          </p:spTgt>
                                        </p:tgtEl>
                                        <p:attrNameLst>
                                          <p:attrName>style.visibility</p:attrName>
                                        </p:attrNameLst>
                                      </p:cBhvr>
                                      <p:to>
                                        <p:strVal val="visible"/>
                                      </p:to>
                                    </p:set>
                                    <p:animEffect transition="in" filter="dissolve">
                                      <p:cBhvr>
                                        <p:cTn id="7" dur="500"/>
                                        <p:tgtEl>
                                          <p:spTgt spid="8601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86019">
                                            <p:txEl>
                                              <p:pRg st="1" end="1"/>
                                            </p:txEl>
                                          </p:spTgt>
                                        </p:tgtEl>
                                        <p:attrNameLst>
                                          <p:attrName>style.visibility</p:attrName>
                                        </p:attrNameLst>
                                      </p:cBhvr>
                                      <p:to>
                                        <p:strVal val="visible"/>
                                      </p:to>
                                    </p:set>
                                    <p:animEffect transition="in" filter="dissolve">
                                      <p:cBhvr>
                                        <p:cTn id="12" dur="500"/>
                                        <p:tgtEl>
                                          <p:spTgt spid="8601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86019">
                                            <p:txEl>
                                              <p:pRg st="2" end="2"/>
                                            </p:txEl>
                                          </p:spTgt>
                                        </p:tgtEl>
                                        <p:attrNameLst>
                                          <p:attrName>style.visibility</p:attrName>
                                        </p:attrNameLst>
                                      </p:cBhvr>
                                      <p:to>
                                        <p:strVal val="visible"/>
                                      </p:to>
                                    </p:set>
                                    <p:animEffect transition="in" filter="dissolve">
                                      <p:cBhvr>
                                        <p:cTn id="17" dur="500"/>
                                        <p:tgtEl>
                                          <p:spTgt spid="8601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86019">
                                            <p:txEl>
                                              <p:pRg st="3" end="3"/>
                                            </p:txEl>
                                          </p:spTgt>
                                        </p:tgtEl>
                                        <p:attrNameLst>
                                          <p:attrName>style.visibility</p:attrName>
                                        </p:attrNameLst>
                                      </p:cBhvr>
                                      <p:to>
                                        <p:strVal val="visible"/>
                                      </p:to>
                                    </p:set>
                                    <p:animEffect transition="in" filter="dissolve">
                                      <p:cBhvr>
                                        <p:cTn id="22" dur="500"/>
                                        <p:tgtEl>
                                          <p:spTgt spid="8601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86019">
                                            <p:txEl>
                                              <p:pRg st="4" end="4"/>
                                            </p:txEl>
                                          </p:spTgt>
                                        </p:tgtEl>
                                        <p:attrNameLst>
                                          <p:attrName>style.visibility</p:attrName>
                                        </p:attrNameLst>
                                      </p:cBhvr>
                                      <p:to>
                                        <p:strVal val="visible"/>
                                      </p:to>
                                    </p:set>
                                    <p:animEffect transition="in" filter="dissolve">
                                      <p:cBhvr>
                                        <p:cTn id="27" dur="500"/>
                                        <p:tgtEl>
                                          <p:spTgt spid="8601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019"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Number Placeholder 5">
            <a:extLst>
              <a:ext uri="{FF2B5EF4-FFF2-40B4-BE49-F238E27FC236}">
                <a16:creationId xmlns:a16="http://schemas.microsoft.com/office/drawing/2014/main" id="{BA09E8A4-E2D3-5740-BDDF-8D5856221447}"/>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413">
                <a:solidFill>
                  <a:schemeClr val="tx1"/>
                </a:solidFill>
                <a:latin typeface="Times New Roman" panose="02020603050405020304" pitchFamily="18" charset="0"/>
                <a:ea typeface="ＭＳ Ｐゴシック" panose="020B0600070205080204" pitchFamily="34" charset="-128"/>
              </a:defRPr>
            </a:lvl1pPr>
            <a:lvl2pPr marL="1056623" indent="-406394" eaLnBrk="0" hangingPunct="0">
              <a:defRPr sz="3413">
                <a:solidFill>
                  <a:schemeClr val="tx1"/>
                </a:solidFill>
                <a:latin typeface="Times New Roman" panose="02020603050405020304" pitchFamily="18" charset="0"/>
                <a:ea typeface="ＭＳ Ｐゴシック" panose="020B0600070205080204" pitchFamily="34" charset="-128"/>
              </a:defRPr>
            </a:lvl2pPr>
            <a:lvl3pPr marL="1625575" indent="-325115" eaLnBrk="0" hangingPunct="0">
              <a:defRPr sz="3413">
                <a:solidFill>
                  <a:schemeClr val="tx1"/>
                </a:solidFill>
                <a:latin typeface="Times New Roman" panose="02020603050405020304" pitchFamily="18" charset="0"/>
                <a:ea typeface="ＭＳ Ｐゴシック" panose="020B0600070205080204" pitchFamily="34" charset="-128"/>
              </a:defRPr>
            </a:lvl3pPr>
            <a:lvl4pPr marL="2275804" indent="-325115" eaLnBrk="0" hangingPunct="0">
              <a:defRPr sz="3413">
                <a:solidFill>
                  <a:schemeClr val="tx1"/>
                </a:solidFill>
                <a:latin typeface="Times New Roman" panose="02020603050405020304" pitchFamily="18" charset="0"/>
                <a:ea typeface="ＭＳ Ｐゴシック" panose="020B0600070205080204" pitchFamily="34" charset="-128"/>
              </a:defRPr>
            </a:lvl4pPr>
            <a:lvl5pPr marL="2926034" indent="-325115" eaLnBrk="0" hangingPunct="0">
              <a:defRPr sz="3413">
                <a:solidFill>
                  <a:schemeClr val="tx1"/>
                </a:solidFill>
                <a:latin typeface="Times New Roman" panose="02020603050405020304" pitchFamily="18" charset="0"/>
                <a:ea typeface="ＭＳ Ｐゴシック" panose="020B0600070205080204" pitchFamily="34" charset="-128"/>
              </a:defRPr>
            </a:lvl5pPr>
            <a:lvl6pPr marL="3576264" indent="-325115" eaLnBrk="0" fontAlgn="base" hangingPunct="0">
              <a:spcBef>
                <a:spcPct val="0"/>
              </a:spcBef>
              <a:spcAft>
                <a:spcPct val="0"/>
              </a:spcAft>
              <a:defRPr sz="3413">
                <a:solidFill>
                  <a:schemeClr val="tx1"/>
                </a:solidFill>
                <a:latin typeface="Times New Roman" panose="02020603050405020304" pitchFamily="18" charset="0"/>
                <a:ea typeface="ＭＳ Ｐゴシック" panose="020B0600070205080204" pitchFamily="34" charset="-128"/>
              </a:defRPr>
            </a:lvl6pPr>
            <a:lvl7pPr marL="4226494" indent="-325115" eaLnBrk="0" fontAlgn="base" hangingPunct="0">
              <a:spcBef>
                <a:spcPct val="0"/>
              </a:spcBef>
              <a:spcAft>
                <a:spcPct val="0"/>
              </a:spcAft>
              <a:defRPr sz="3413">
                <a:solidFill>
                  <a:schemeClr val="tx1"/>
                </a:solidFill>
                <a:latin typeface="Times New Roman" panose="02020603050405020304" pitchFamily="18" charset="0"/>
                <a:ea typeface="ＭＳ Ｐゴシック" panose="020B0600070205080204" pitchFamily="34" charset="-128"/>
              </a:defRPr>
            </a:lvl7pPr>
            <a:lvl8pPr marL="4876724" indent="-325115" eaLnBrk="0" fontAlgn="base" hangingPunct="0">
              <a:spcBef>
                <a:spcPct val="0"/>
              </a:spcBef>
              <a:spcAft>
                <a:spcPct val="0"/>
              </a:spcAft>
              <a:defRPr sz="3413">
                <a:solidFill>
                  <a:schemeClr val="tx1"/>
                </a:solidFill>
                <a:latin typeface="Times New Roman" panose="02020603050405020304" pitchFamily="18" charset="0"/>
                <a:ea typeface="ＭＳ Ｐゴシック" panose="020B0600070205080204" pitchFamily="34" charset="-128"/>
              </a:defRPr>
            </a:lvl8pPr>
            <a:lvl9pPr marL="5526954" indent="-325115" eaLnBrk="0" fontAlgn="base" hangingPunct="0">
              <a:spcBef>
                <a:spcPct val="0"/>
              </a:spcBef>
              <a:spcAft>
                <a:spcPct val="0"/>
              </a:spcAft>
              <a:defRPr sz="3413">
                <a:solidFill>
                  <a:schemeClr val="tx1"/>
                </a:solidFill>
                <a:latin typeface="Times New Roman" panose="02020603050405020304" pitchFamily="18" charset="0"/>
                <a:ea typeface="ＭＳ Ｐゴシック" panose="020B0600070205080204" pitchFamily="34" charset="-128"/>
              </a:defRPr>
            </a:lvl9pPr>
          </a:lstStyle>
          <a:p>
            <a:pPr eaLnBrk="1" hangingPunct="1"/>
            <a:fld id="{11D0D922-4A18-0340-B60F-4556A94FDA81}" type="slidenum">
              <a:rPr lang="en-US" altLang="en-US" sz="1707"/>
              <a:pPr eaLnBrk="1" hangingPunct="1"/>
              <a:t>44</a:t>
            </a:fld>
            <a:endParaRPr lang="en-US" altLang="en-US" sz="1707" dirty="0"/>
          </a:p>
        </p:txBody>
      </p:sp>
      <p:sp>
        <p:nvSpPr>
          <p:cNvPr id="50178" name="Rectangle 2">
            <a:extLst>
              <a:ext uri="{FF2B5EF4-FFF2-40B4-BE49-F238E27FC236}">
                <a16:creationId xmlns:a16="http://schemas.microsoft.com/office/drawing/2014/main" id="{1F8AE914-1888-5743-AF39-8CF6C6AF3820}"/>
              </a:ext>
            </a:extLst>
          </p:cNvPr>
          <p:cNvSpPr>
            <a:spLocks noGrp="1" noChangeArrowheads="1"/>
          </p:cNvSpPr>
          <p:nvPr>
            <p:ph type="title"/>
          </p:nvPr>
        </p:nvSpPr>
        <p:spPr/>
        <p:txBody>
          <a:bodyPr/>
          <a:lstStyle/>
          <a:p>
            <a:r>
              <a:rPr lang="en-US" altLang="en-US" b="1" dirty="0">
                <a:ea typeface="ＭＳ Ｐゴシック" panose="020B0600070205080204" pitchFamily="34" charset="-128"/>
              </a:rPr>
              <a:t>Providential View in Education</a:t>
            </a:r>
          </a:p>
        </p:txBody>
      </p:sp>
      <p:sp>
        <p:nvSpPr>
          <p:cNvPr id="50179" name="Rectangle 3">
            <a:extLst>
              <a:ext uri="{FF2B5EF4-FFF2-40B4-BE49-F238E27FC236}">
                <a16:creationId xmlns:a16="http://schemas.microsoft.com/office/drawing/2014/main" id="{B0DA0F3C-FCBF-3344-8E85-06EDEBA11CBB}"/>
              </a:ext>
            </a:extLst>
          </p:cNvPr>
          <p:cNvSpPr>
            <a:spLocks noGrp="1" noChangeArrowheads="1"/>
          </p:cNvSpPr>
          <p:nvPr>
            <p:ph type="body" idx="1"/>
          </p:nvPr>
        </p:nvSpPr>
        <p:spPr>
          <a:solidFill>
            <a:schemeClr val="bg1"/>
          </a:solidFill>
        </p:spPr>
        <p:txBody>
          <a:bodyPr/>
          <a:lstStyle/>
          <a:p>
            <a:pPr eaLnBrk="1" hangingPunct="1"/>
            <a:r>
              <a:rPr lang="en-US" altLang="en-US" sz="3982" dirty="0">
                <a:ea typeface="ＭＳ Ｐゴシック" panose="020B0600070205080204" pitchFamily="34" charset="-128"/>
              </a:rPr>
              <a:t>Historian and co-founder of the FACE , Verna M. Hall offers Christians in all walks of life to consider her remark:</a:t>
            </a:r>
          </a:p>
          <a:p>
            <a:pPr eaLnBrk="1" hangingPunct="1">
              <a:buFontTx/>
              <a:buNone/>
            </a:pPr>
            <a:r>
              <a:rPr lang="en-US" altLang="en-US" sz="3982" dirty="0">
                <a:ea typeface="ＭＳ Ｐゴシック" panose="020B0600070205080204" pitchFamily="34" charset="-128"/>
              </a:rPr>
              <a:t>	</a:t>
            </a:r>
            <a:r>
              <a:rPr lang="ja-JP" altLang="en-US" sz="3982">
                <a:ea typeface="ＭＳ Ｐゴシック" panose="020B0600070205080204" pitchFamily="34" charset="-128"/>
              </a:rPr>
              <a:t>“</a:t>
            </a:r>
            <a:r>
              <a:rPr lang="en-US" altLang="ja-JP" sz="3982" dirty="0">
                <a:ea typeface="ＭＳ Ｐゴシック" panose="020B0600070205080204" pitchFamily="34" charset="-128"/>
              </a:rPr>
              <a:t>Forgetting or forsaking the Hand of God in history, forgetting or forsaking the Word of God as our American political textbook, our economic textbook, our social, cultural, educational textbook, this alone has produced the results we have in our nation today.</a:t>
            </a:r>
            <a:r>
              <a:rPr lang="ja-JP" altLang="en-US" sz="3982">
                <a:ea typeface="ＭＳ Ｐゴシック" panose="020B0600070205080204" pitchFamily="34" charset="-128"/>
              </a:rPr>
              <a:t>”</a:t>
            </a:r>
            <a:endParaRPr lang="en-US" altLang="en-US" sz="3982" dirty="0">
              <a:ea typeface="ＭＳ Ｐゴシック" panose="020B0600070205080204" pitchFamily="34" charset="-128"/>
            </a:endParaRPr>
          </a:p>
        </p:txBody>
      </p:sp>
    </p:spTree>
    <p:extLst>
      <p:ext uri="{BB962C8B-B14F-4D97-AF65-F5344CB8AC3E}">
        <p14:creationId xmlns:p14="http://schemas.microsoft.com/office/powerpoint/2010/main" val="242416959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Slide Number Placeholder 5">
            <a:extLst>
              <a:ext uri="{FF2B5EF4-FFF2-40B4-BE49-F238E27FC236}">
                <a16:creationId xmlns:a16="http://schemas.microsoft.com/office/drawing/2014/main" id="{CE7C2BCC-11F2-8542-AFA8-A22A2F79B598}"/>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413">
                <a:solidFill>
                  <a:schemeClr val="tx1"/>
                </a:solidFill>
                <a:latin typeface="Times New Roman" panose="02020603050405020304" pitchFamily="18" charset="0"/>
                <a:ea typeface="ＭＳ Ｐゴシック" panose="020B0600070205080204" pitchFamily="34" charset="-128"/>
              </a:defRPr>
            </a:lvl1pPr>
            <a:lvl2pPr marL="1056623" indent="-406394" eaLnBrk="0" hangingPunct="0">
              <a:defRPr sz="3413">
                <a:solidFill>
                  <a:schemeClr val="tx1"/>
                </a:solidFill>
                <a:latin typeface="Times New Roman" panose="02020603050405020304" pitchFamily="18" charset="0"/>
                <a:ea typeface="ＭＳ Ｐゴシック" panose="020B0600070205080204" pitchFamily="34" charset="-128"/>
              </a:defRPr>
            </a:lvl2pPr>
            <a:lvl3pPr marL="1625575" indent="-325115" eaLnBrk="0" hangingPunct="0">
              <a:defRPr sz="3413">
                <a:solidFill>
                  <a:schemeClr val="tx1"/>
                </a:solidFill>
                <a:latin typeface="Times New Roman" panose="02020603050405020304" pitchFamily="18" charset="0"/>
                <a:ea typeface="ＭＳ Ｐゴシック" panose="020B0600070205080204" pitchFamily="34" charset="-128"/>
              </a:defRPr>
            </a:lvl3pPr>
            <a:lvl4pPr marL="2275804" indent="-325115" eaLnBrk="0" hangingPunct="0">
              <a:defRPr sz="3413">
                <a:solidFill>
                  <a:schemeClr val="tx1"/>
                </a:solidFill>
                <a:latin typeface="Times New Roman" panose="02020603050405020304" pitchFamily="18" charset="0"/>
                <a:ea typeface="ＭＳ Ｐゴシック" panose="020B0600070205080204" pitchFamily="34" charset="-128"/>
              </a:defRPr>
            </a:lvl4pPr>
            <a:lvl5pPr marL="2926034" indent="-325115" eaLnBrk="0" hangingPunct="0">
              <a:defRPr sz="3413">
                <a:solidFill>
                  <a:schemeClr val="tx1"/>
                </a:solidFill>
                <a:latin typeface="Times New Roman" panose="02020603050405020304" pitchFamily="18" charset="0"/>
                <a:ea typeface="ＭＳ Ｐゴシック" panose="020B0600070205080204" pitchFamily="34" charset="-128"/>
              </a:defRPr>
            </a:lvl5pPr>
            <a:lvl6pPr marL="3576264" indent="-325115" eaLnBrk="0" fontAlgn="base" hangingPunct="0">
              <a:spcBef>
                <a:spcPct val="0"/>
              </a:spcBef>
              <a:spcAft>
                <a:spcPct val="0"/>
              </a:spcAft>
              <a:defRPr sz="3413">
                <a:solidFill>
                  <a:schemeClr val="tx1"/>
                </a:solidFill>
                <a:latin typeface="Times New Roman" panose="02020603050405020304" pitchFamily="18" charset="0"/>
                <a:ea typeface="ＭＳ Ｐゴシック" panose="020B0600070205080204" pitchFamily="34" charset="-128"/>
              </a:defRPr>
            </a:lvl6pPr>
            <a:lvl7pPr marL="4226494" indent="-325115" eaLnBrk="0" fontAlgn="base" hangingPunct="0">
              <a:spcBef>
                <a:spcPct val="0"/>
              </a:spcBef>
              <a:spcAft>
                <a:spcPct val="0"/>
              </a:spcAft>
              <a:defRPr sz="3413">
                <a:solidFill>
                  <a:schemeClr val="tx1"/>
                </a:solidFill>
                <a:latin typeface="Times New Roman" panose="02020603050405020304" pitchFamily="18" charset="0"/>
                <a:ea typeface="ＭＳ Ｐゴシック" panose="020B0600070205080204" pitchFamily="34" charset="-128"/>
              </a:defRPr>
            </a:lvl7pPr>
            <a:lvl8pPr marL="4876724" indent="-325115" eaLnBrk="0" fontAlgn="base" hangingPunct="0">
              <a:spcBef>
                <a:spcPct val="0"/>
              </a:spcBef>
              <a:spcAft>
                <a:spcPct val="0"/>
              </a:spcAft>
              <a:defRPr sz="3413">
                <a:solidFill>
                  <a:schemeClr val="tx1"/>
                </a:solidFill>
                <a:latin typeface="Times New Roman" panose="02020603050405020304" pitchFamily="18" charset="0"/>
                <a:ea typeface="ＭＳ Ｐゴシック" panose="020B0600070205080204" pitchFamily="34" charset="-128"/>
              </a:defRPr>
            </a:lvl8pPr>
            <a:lvl9pPr marL="5526954" indent="-325115" eaLnBrk="0" fontAlgn="base" hangingPunct="0">
              <a:spcBef>
                <a:spcPct val="0"/>
              </a:spcBef>
              <a:spcAft>
                <a:spcPct val="0"/>
              </a:spcAft>
              <a:defRPr sz="3413">
                <a:solidFill>
                  <a:schemeClr val="tx1"/>
                </a:solidFill>
                <a:latin typeface="Times New Roman" panose="02020603050405020304" pitchFamily="18" charset="0"/>
                <a:ea typeface="ＭＳ Ｐゴシック" panose="020B0600070205080204" pitchFamily="34" charset="-128"/>
              </a:defRPr>
            </a:lvl9pPr>
          </a:lstStyle>
          <a:p>
            <a:pPr eaLnBrk="1" hangingPunct="1"/>
            <a:fld id="{0DD64BD5-418C-FC47-975B-A9610BD1A3CC}" type="slidenum">
              <a:rPr lang="en-US" altLang="en-US" sz="1707"/>
              <a:pPr eaLnBrk="1" hangingPunct="1"/>
              <a:t>45</a:t>
            </a:fld>
            <a:endParaRPr lang="en-US" altLang="en-US" sz="1707" dirty="0"/>
          </a:p>
        </p:txBody>
      </p:sp>
      <p:sp>
        <p:nvSpPr>
          <p:cNvPr id="52226" name="Rectangle 1026">
            <a:extLst>
              <a:ext uri="{FF2B5EF4-FFF2-40B4-BE49-F238E27FC236}">
                <a16:creationId xmlns:a16="http://schemas.microsoft.com/office/drawing/2014/main" id="{2FF1CC0A-FAF9-B344-84C9-893413C7824B}"/>
              </a:ext>
            </a:extLst>
          </p:cNvPr>
          <p:cNvSpPr>
            <a:spLocks noGrp="1" noChangeArrowheads="1"/>
          </p:cNvSpPr>
          <p:nvPr>
            <p:ph type="title"/>
          </p:nvPr>
        </p:nvSpPr>
        <p:spPr/>
        <p:txBody>
          <a:bodyPr/>
          <a:lstStyle/>
          <a:p>
            <a:r>
              <a:rPr lang="en-US" altLang="en-US" b="1" dirty="0">
                <a:ea typeface="ＭＳ Ｐゴシック" panose="020B0600070205080204" pitchFamily="34" charset="-128"/>
              </a:rPr>
              <a:t>Providential View in Education</a:t>
            </a:r>
          </a:p>
        </p:txBody>
      </p:sp>
      <p:sp>
        <p:nvSpPr>
          <p:cNvPr id="52227" name="Rectangle 1027">
            <a:extLst>
              <a:ext uri="{FF2B5EF4-FFF2-40B4-BE49-F238E27FC236}">
                <a16:creationId xmlns:a16="http://schemas.microsoft.com/office/drawing/2014/main" id="{3FA239AF-F902-D34A-A07A-BEA0D9E00226}"/>
              </a:ext>
            </a:extLst>
          </p:cNvPr>
          <p:cNvSpPr>
            <a:spLocks noGrp="1" noChangeArrowheads="1"/>
          </p:cNvSpPr>
          <p:nvPr>
            <p:ph type="body" idx="1"/>
          </p:nvPr>
        </p:nvSpPr>
        <p:spPr>
          <a:solidFill>
            <a:schemeClr val="bg1"/>
          </a:solidFill>
        </p:spPr>
        <p:txBody>
          <a:bodyPr/>
          <a:lstStyle/>
          <a:p>
            <a:pPr eaLnBrk="1" hangingPunct="1">
              <a:lnSpc>
                <a:spcPct val="90000"/>
              </a:lnSpc>
            </a:pPr>
            <a:r>
              <a:rPr lang="en-US" altLang="en-US" dirty="0">
                <a:ea typeface="ＭＳ Ｐゴシック" panose="020B0600070205080204" pitchFamily="34" charset="-128"/>
              </a:rPr>
              <a:t>Rosalie Slater also observes:  </a:t>
            </a:r>
            <a:r>
              <a:rPr lang="ja-JP" altLang="en-US">
                <a:ea typeface="ＭＳ Ｐゴシック" panose="020B0600070205080204" pitchFamily="34" charset="-128"/>
              </a:rPr>
              <a:t>“</a:t>
            </a:r>
            <a:r>
              <a:rPr lang="en-US" altLang="ja-JP" dirty="0">
                <a:ea typeface="ＭＳ Ｐゴシック" panose="020B0600070205080204" pitchFamily="34" charset="-128"/>
              </a:rPr>
              <a:t>The failure to recognize the importance of the Providential Approach has resulted in educating Christians to live in two worlds – a spiritual world and a secular world. This was not the way of the Pilgrim, who lived in one world, the world created by God, ruled and directed by God, for God</a:t>
            </a:r>
            <a:r>
              <a:rPr lang="ja-JP" altLang="en-US">
                <a:ea typeface="ＭＳ Ｐゴシック" panose="020B0600070205080204" pitchFamily="34" charset="-128"/>
              </a:rPr>
              <a:t>’</a:t>
            </a:r>
            <a:r>
              <a:rPr lang="en-US" altLang="ja-JP" dirty="0">
                <a:ea typeface="ＭＳ Ｐゴシック" panose="020B0600070205080204" pitchFamily="34" charset="-128"/>
              </a:rPr>
              <a:t>s purpose and glory.</a:t>
            </a:r>
            <a:r>
              <a:rPr lang="ja-JP" altLang="en-US">
                <a:ea typeface="ＭＳ Ｐゴシック" panose="020B0600070205080204" pitchFamily="34" charset="-128"/>
              </a:rPr>
              <a:t>”</a:t>
            </a:r>
            <a:endParaRPr lang="en-US" altLang="en-US" sz="2276" dirty="0">
              <a:ea typeface="ＭＳ Ｐゴシック" panose="020B0600070205080204" pitchFamily="34" charset="-128"/>
            </a:endParaRPr>
          </a:p>
        </p:txBody>
      </p:sp>
    </p:spTree>
    <p:extLst>
      <p:ext uri="{BB962C8B-B14F-4D97-AF65-F5344CB8AC3E}">
        <p14:creationId xmlns:p14="http://schemas.microsoft.com/office/powerpoint/2010/main" val="128045561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a:extLst>
              <a:ext uri="{FF2B5EF4-FFF2-40B4-BE49-F238E27FC236}">
                <a16:creationId xmlns:a16="http://schemas.microsoft.com/office/drawing/2014/main" id="{42C918EC-A8E5-0B40-8CB7-0FC2F91BE8F6}"/>
              </a:ext>
            </a:extLst>
          </p:cNvPr>
          <p:cNvSpPr>
            <a:spLocks noGrp="1" noChangeArrowheads="1"/>
          </p:cNvSpPr>
          <p:nvPr>
            <p:ph type="title"/>
          </p:nvPr>
        </p:nvSpPr>
        <p:spPr>
          <a:xfrm>
            <a:off x="650240" y="395112"/>
            <a:ext cx="11704320" cy="734441"/>
          </a:xfrm>
        </p:spPr>
        <p:txBody>
          <a:bodyPr wrap="square" numCol="1" anchorCtr="0" compatLnSpc="1">
            <a:prstTxWarp prst="textNoShape">
              <a:avLst/>
            </a:prstTxWarp>
          </a:bodyPr>
          <a:lstStyle/>
          <a:p>
            <a:pPr algn="ctr" eaLnBrk="1" hangingPunct="1"/>
            <a:r>
              <a:rPr lang="en-US" altLang="en-US" dirty="0">
                <a:latin typeface="Trebuchet MS" panose="020B0703020202090204" pitchFamily="34" charset="0"/>
                <a:ea typeface="ＭＳ Ｐゴシック" panose="020B0600070205080204" pitchFamily="34" charset="-128"/>
              </a:rPr>
              <a:t>Why does Worldview matter?</a:t>
            </a:r>
          </a:p>
        </p:txBody>
      </p:sp>
      <p:graphicFrame>
        <p:nvGraphicFramePr>
          <p:cNvPr id="115768" name="Group 56">
            <a:extLst>
              <a:ext uri="{FF2B5EF4-FFF2-40B4-BE49-F238E27FC236}">
                <a16:creationId xmlns:a16="http://schemas.microsoft.com/office/drawing/2014/main" id="{2DA9A35D-B0FF-6941-9A46-A2BEF1AE08B9}"/>
              </a:ext>
            </a:extLst>
          </p:cNvPr>
          <p:cNvGraphicFramePr>
            <a:graphicFrameLocks noGrp="1"/>
          </p:cNvGraphicFramePr>
          <p:nvPr>
            <p:ph type="tbl" idx="1"/>
            <p:extLst>
              <p:ext uri="{D42A27DB-BD31-4B8C-83A1-F6EECF244321}">
                <p14:modId xmlns:p14="http://schemas.microsoft.com/office/powerpoint/2010/main" val="1914725526"/>
              </p:ext>
            </p:extLst>
          </p:nvPr>
        </p:nvGraphicFramePr>
        <p:xfrm>
          <a:off x="0" y="1483361"/>
          <a:ext cx="13004800" cy="9059578"/>
        </p:xfrm>
        <a:graphic>
          <a:graphicData uri="http://schemas.openxmlformats.org/drawingml/2006/table">
            <a:tbl>
              <a:tblPr/>
              <a:tblGrid>
                <a:gridCol w="2738685">
                  <a:extLst>
                    <a:ext uri="{9D8B030D-6E8A-4147-A177-3AD203B41FA5}">
                      <a16:colId xmlns:a16="http://schemas.microsoft.com/office/drawing/2014/main" val="385444580"/>
                    </a:ext>
                  </a:extLst>
                </a:gridCol>
                <a:gridCol w="3522133">
                  <a:extLst>
                    <a:ext uri="{9D8B030D-6E8A-4147-A177-3AD203B41FA5}">
                      <a16:colId xmlns:a16="http://schemas.microsoft.com/office/drawing/2014/main" val="3605756993"/>
                    </a:ext>
                  </a:extLst>
                </a:gridCol>
                <a:gridCol w="3492782">
                  <a:extLst>
                    <a:ext uri="{9D8B030D-6E8A-4147-A177-3AD203B41FA5}">
                      <a16:colId xmlns:a16="http://schemas.microsoft.com/office/drawing/2014/main" val="4073747782"/>
                    </a:ext>
                  </a:extLst>
                </a:gridCol>
                <a:gridCol w="3251200">
                  <a:extLst>
                    <a:ext uri="{9D8B030D-6E8A-4147-A177-3AD203B41FA5}">
                      <a16:colId xmlns:a16="http://schemas.microsoft.com/office/drawing/2014/main" val="699695607"/>
                    </a:ext>
                  </a:extLst>
                </a:gridCol>
              </a:tblGrid>
              <a:tr h="3876605">
                <a:tc>
                  <a:txBody>
                    <a:bodyPr/>
                    <a:lstStyle>
                      <a:lvl1pPr>
                        <a:spcBef>
                          <a:spcPct val="20000"/>
                        </a:spcBef>
                        <a:buClr>
                          <a:schemeClr val="accent1"/>
                        </a:buClr>
                        <a:buSzPct val="85000"/>
                        <a:buFont typeface="Arial" panose="020B0604020202020204" pitchFamily="34" charset="0"/>
                        <a:defRPr sz="20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1"/>
                        </a:buClr>
                        <a:buSzPct val="85000"/>
                        <a:buFont typeface="Arial" panose="020B0604020202020204" pitchFamily="34" charset="0"/>
                        <a:defRPr>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90000"/>
                        <a:buFont typeface="Arial" panose="020B0604020202020204" pitchFamily="34" charset="0"/>
                        <a:defRPr sz="16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1"/>
                        </a:buClr>
                        <a:buFont typeface="Arial" panose="020B0604020202020204" pitchFamily="34" charset="0"/>
                        <a:defRPr sz="14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accent1"/>
                        </a:buClr>
                        <a:buSzPct val="100000"/>
                        <a:buFont typeface="Arial" panose="020B0604020202020204" pitchFamily="34" charset="0"/>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SzPct val="100000"/>
                        <a:buFont typeface="Arial" panose="020B0604020202020204" pitchFamily="34" charset="0"/>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SzPct val="100000"/>
                        <a:buFont typeface="Arial" panose="020B0604020202020204" pitchFamily="34" charset="0"/>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SzPct val="100000"/>
                        <a:buFont typeface="Arial" panose="020B0604020202020204" pitchFamily="34" charset="0"/>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SzPct val="100000"/>
                        <a:buFont typeface="Arial" panose="020B0604020202020204" pitchFamily="34" charset="0"/>
                        <a:defRPr sz="12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altLang="en-US" sz="4300" b="0" i="0" u="none" strike="noStrike" cap="none" normalizeH="0" baseline="0" dirty="0">
                          <a:ln>
                            <a:noFill/>
                          </a:ln>
                          <a:solidFill>
                            <a:schemeClr val="tx1"/>
                          </a:solidFill>
                          <a:effectLst>
                            <a:outerShdw blurRad="38100" dist="38100" dir="2700000" algn="tl">
                              <a:srgbClr val="C0C0C0"/>
                            </a:outerShdw>
                          </a:effectLst>
                          <a:latin typeface="Times New Roman" panose="02020603050405020304" pitchFamily="18" charset="0"/>
                          <a:ea typeface="ＭＳ Ｐゴシック" panose="020B0600070205080204" pitchFamily="34" charset="-128"/>
                        </a:rPr>
                        <a:t>View of God</a:t>
                      </a:r>
                    </a:p>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altLang="en-US" sz="4600" b="0" i="0" u="none" strike="noStrike" cap="none" normalizeH="0" baseline="0" dirty="0">
                        <a:ln>
                          <a:noFill/>
                        </a:ln>
                        <a:solidFill>
                          <a:srgbClr val="CC0000"/>
                        </a:solidFill>
                        <a:effectLst>
                          <a:outerShdw blurRad="38100" dist="38100" dir="2700000" algn="tl">
                            <a:srgbClr val="C0C0C0"/>
                          </a:outerShdw>
                        </a:effectLst>
                        <a:latin typeface="Times New Roman" panose="02020603050405020304" pitchFamily="18" charset="0"/>
                        <a:ea typeface="ＭＳ Ｐゴシック" panose="020B0600070205080204" pitchFamily="34" charset="-128"/>
                      </a:endParaRPr>
                    </a:p>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altLang="en-US" sz="4600" b="0" i="0" u="none" strike="noStrike" cap="none" normalizeH="0" baseline="0" dirty="0">
                          <a:ln>
                            <a:noFill/>
                          </a:ln>
                          <a:solidFill>
                            <a:srgbClr val="CC0000"/>
                          </a:solidFill>
                          <a:effectLst>
                            <a:outerShdw blurRad="38100" dist="38100" dir="2700000" algn="tl">
                              <a:srgbClr val="C0C0C0"/>
                            </a:outerShdw>
                          </a:effectLst>
                          <a:latin typeface="Times New Roman" panose="02020603050405020304" pitchFamily="18" charset="0"/>
                          <a:ea typeface="ＭＳ Ｐゴシック" panose="020B0600070205080204" pitchFamily="34" charset="-128"/>
                        </a:rPr>
                        <a:t>Cause</a:t>
                      </a:r>
                    </a:p>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altLang="en-US" sz="4300" b="0" i="0" u="none" strike="noStrike" cap="none" normalizeH="0" baseline="0" dirty="0">
                        <a:ln>
                          <a:noFill/>
                        </a:ln>
                        <a:solidFill>
                          <a:schemeClr val="tx1"/>
                        </a:solidFill>
                        <a:effectLst>
                          <a:outerShdw blurRad="38100" dist="38100" dir="2700000" algn="tl">
                            <a:srgbClr val="C0C0C0"/>
                          </a:outerShdw>
                        </a:effectLst>
                        <a:latin typeface="Times New Roman" panose="02020603050405020304" pitchFamily="18" charset="0"/>
                        <a:ea typeface="ＭＳ Ｐゴシック" panose="020B0600070205080204" pitchFamily="34" charset="-128"/>
                      </a:endParaRPr>
                    </a:p>
                  </a:txBody>
                  <a:tcPr marL="130048" marR="130048" marT="65033" marB="65033"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a:spcBef>
                          <a:spcPct val="20000"/>
                        </a:spcBef>
                        <a:buClr>
                          <a:schemeClr val="accent1"/>
                        </a:buClr>
                        <a:buSzPct val="85000"/>
                        <a:buFont typeface="Arial" panose="020B0604020202020204" pitchFamily="34" charset="0"/>
                        <a:defRPr sz="20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1"/>
                        </a:buClr>
                        <a:buSzPct val="85000"/>
                        <a:buFont typeface="Arial" panose="020B0604020202020204" pitchFamily="34" charset="0"/>
                        <a:defRPr>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90000"/>
                        <a:buFont typeface="Arial" panose="020B0604020202020204" pitchFamily="34" charset="0"/>
                        <a:defRPr sz="16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1"/>
                        </a:buClr>
                        <a:buFont typeface="Arial" panose="020B0604020202020204" pitchFamily="34" charset="0"/>
                        <a:defRPr sz="14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accent1"/>
                        </a:buClr>
                        <a:buSzPct val="100000"/>
                        <a:buFont typeface="Arial" panose="020B0604020202020204" pitchFamily="34" charset="0"/>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SzPct val="100000"/>
                        <a:buFont typeface="Arial" panose="020B0604020202020204" pitchFamily="34" charset="0"/>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SzPct val="100000"/>
                        <a:buFont typeface="Arial" panose="020B0604020202020204" pitchFamily="34" charset="0"/>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SzPct val="100000"/>
                        <a:buFont typeface="Arial" panose="020B0604020202020204" pitchFamily="34" charset="0"/>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SzPct val="100000"/>
                        <a:buFont typeface="Arial" panose="020B0604020202020204" pitchFamily="34" charset="0"/>
                        <a:defRPr sz="12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altLang="en-US" sz="4300" b="0" i="0" u="none" strike="noStrike" cap="none" normalizeH="0" baseline="0" dirty="0">
                          <a:ln>
                            <a:noFill/>
                          </a:ln>
                          <a:solidFill>
                            <a:schemeClr val="tx1"/>
                          </a:solidFill>
                          <a:effectLst>
                            <a:outerShdw blurRad="38100" dist="38100" dir="2700000" algn="tl">
                              <a:srgbClr val="C0C0C0"/>
                            </a:outerShdw>
                          </a:effectLst>
                          <a:latin typeface="Times New Roman" panose="02020603050405020304" pitchFamily="18" charset="0"/>
                          <a:ea typeface="ＭＳ Ｐゴシック" panose="020B0600070205080204" pitchFamily="34" charset="-128"/>
                        </a:rPr>
                        <a:t>View of Man</a:t>
                      </a:r>
                    </a:p>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altLang="en-US" sz="2800" b="0" i="0" u="none" strike="noStrike" cap="none" normalizeH="0" baseline="0" dirty="0">
                        <a:ln>
                          <a:noFill/>
                        </a:ln>
                        <a:solidFill>
                          <a:schemeClr val="tx1"/>
                        </a:solidFill>
                        <a:effectLst>
                          <a:outerShdw blurRad="38100" dist="38100" dir="2700000" algn="tl">
                            <a:srgbClr val="C0C0C0"/>
                          </a:outerShdw>
                        </a:effectLst>
                        <a:latin typeface="Times New Roman" panose="02020603050405020304" pitchFamily="18" charset="0"/>
                        <a:ea typeface="ＭＳ Ｐゴシック" panose="020B0600070205080204" pitchFamily="34" charset="-128"/>
                      </a:endParaRPr>
                    </a:p>
                  </a:txBody>
                  <a:tcPr marL="130048" marR="130048" marT="65033" marB="65033"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a:spcBef>
                          <a:spcPct val="20000"/>
                        </a:spcBef>
                        <a:buClr>
                          <a:schemeClr val="accent1"/>
                        </a:buClr>
                        <a:buSzPct val="85000"/>
                        <a:buFont typeface="Arial" panose="020B0604020202020204" pitchFamily="34" charset="0"/>
                        <a:defRPr sz="20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1"/>
                        </a:buClr>
                        <a:buSzPct val="85000"/>
                        <a:buFont typeface="Arial" panose="020B0604020202020204" pitchFamily="34" charset="0"/>
                        <a:defRPr>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90000"/>
                        <a:buFont typeface="Arial" panose="020B0604020202020204" pitchFamily="34" charset="0"/>
                        <a:defRPr sz="16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1"/>
                        </a:buClr>
                        <a:buFont typeface="Arial" panose="020B0604020202020204" pitchFamily="34" charset="0"/>
                        <a:defRPr sz="14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accent1"/>
                        </a:buClr>
                        <a:buSzPct val="100000"/>
                        <a:buFont typeface="Arial" panose="020B0604020202020204" pitchFamily="34" charset="0"/>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SzPct val="100000"/>
                        <a:buFont typeface="Arial" panose="020B0604020202020204" pitchFamily="34" charset="0"/>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SzPct val="100000"/>
                        <a:buFont typeface="Arial" panose="020B0604020202020204" pitchFamily="34" charset="0"/>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SzPct val="100000"/>
                        <a:buFont typeface="Arial" panose="020B0604020202020204" pitchFamily="34" charset="0"/>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SzPct val="100000"/>
                        <a:buFont typeface="Arial" panose="020B0604020202020204" pitchFamily="34" charset="0"/>
                        <a:defRPr sz="12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altLang="en-US" sz="4300" b="0" i="0" u="none" strike="noStrike" cap="none" normalizeH="0" baseline="0" dirty="0">
                          <a:ln>
                            <a:noFill/>
                          </a:ln>
                          <a:solidFill>
                            <a:schemeClr val="tx1"/>
                          </a:solidFill>
                          <a:effectLst>
                            <a:outerShdw blurRad="38100" dist="38100" dir="2700000" algn="tl">
                              <a:srgbClr val="C0C0C0"/>
                            </a:outerShdw>
                          </a:effectLst>
                          <a:latin typeface="Times New Roman" panose="02020603050405020304" pitchFamily="18" charset="0"/>
                          <a:ea typeface="ＭＳ Ｐゴシック" panose="020B0600070205080204" pitchFamily="34" charset="-128"/>
                        </a:rPr>
                        <a:t>View of Education</a:t>
                      </a:r>
                    </a:p>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altLang="en-US" sz="4300" b="0" i="0" u="none" strike="noStrike" cap="none" normalizeH="0" baseline="0" dirty="0">
                        <a:ln>
                          <a:noFill/>
                        </a:ln>
                        <a:solidFill>
                          <a:schemeClr val="tx1"/>
                        </a:solidFill>
                        <a:effectLst>
                          <a:outerShdw blurRad="38100" dist="38100" dir="2700000" algn="tl">
                            <a:srgbClr val="C0C0C0"/>
                          </a:outerShdw>
                        </a:effectLst>
                        <a:latin typeface="Times New Roman" panose="02020603050405020304" pitchFamily="18" charset="0"/>
                        <a:ea typeface="ＭＳ Ｐゴシック" panose="020B0600070205080204" pitchFamily="34" charset="-128"/>
                      </a:endParaRPr>
                    </a:p>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altLang="en-US" sz="4300" b="0" i="0" u="none" strike="noStrike" cap="none" normalizeH="0" baseline="0" dirty="0">
                        <a:ln>
                          <a:noFill/>
                        </a:ln>
                        <a:solidFill>
                          <a:schemeClr val="tx1"/>
                        </a:solidFill>
                        <a:effectLst>
                          <a:outerShdw blurRad="38100" dist="38100" dir="2700000" algn="tl">
                            <a:srgbClr val="C0C0C0"/>
                          </a:outerShdw>
                        </a:effectLst>
                        <a:latin typeface="Times New Roman" panose="02020603050405020304" pitchFamily="18" charset="0"/>
                        <a:ea typeface="ＭＳ Ｐゴシック" panose="020B0600070205080204" pitchFamily="34" charset="-128"/>
                      </a:endParaRPr>
                    </a:p>
                  </a:txBody>
                  <a:tcPr marL="130048" marR="130048" marT="65033" marB="65033"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a:spcBef>
                          <a:spcPct val="20000"/>
                        </a:spcBef>
                        <a:buClr>
                          <a:schemeClr val="accent1"/>
                        </a:buClr>
                        <a:buSzPct val="85000"/>
                        <a:buFont typeface="Arial" panose="020B0604020202020204" pitchFamily="34" charset="0"/>
                        <a:defRPr sz="20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1"/>
                        </a:buClr>
                        <a:buSzPct val="85000"/>
                        <a:buFont typeface="Arial" panose="020B0604020202020204" pitchFamily="34" charset="0"/>
                        <a:defRPr>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90000"/>
                        <a:buFont typeface="Arial" panose="020B0604020202020204" pitchFamily="34" charset="0"/>
                        <a:defRPr sz="16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1"/>
                        </a:buClr>
                        <a:buFont typeface="Arial" panose="020B0604020202020204" pitchFamily="34" charset="0"/>
                        <a:defRPr sz="14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accent1"/>
                        </a:buClr>
                        <a:buSzPct val="100000"/>
                        <a:buFont typeface="Arial" panose="020B0604020202020204" pitchFamily="34" charset="0"/>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SzPct val="100000"/>
                        <a:buFont typeface="Arial" panose="020B0604020202020204" pitchFamily="34" charset="0"/>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SzPct val="100000"/>
                        <a:buFont typeface="Arial" panose="020B0604020202020204" pitchFamily="34" charset="0"/>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SzPct val="100000"/>
                        <a:buFont typeface="Arial" panose="020B0604020202020204" pitchFamily="34" charset="0"/>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SzPct val="100000"/>
                        <a:buFont typeface="Arial" panose="020B0604020202020204" pitchFamily="34" charset="0"/>
                        <a:defRPr sz="12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altLang="en-US" sz="2800" b="0" i="0" u="none" strike="noStrike" cap="none" normalizeH="0" baseline="0" dirty="0">
                          <a:ln>
                            <a:noFill/>
                          </a:ln>
                          <a:solidFill>
                            <a:srgbClr val="CC0000"/>
                          </a:solidFill>
                          <a:effectLst>
                            <a:outerShdw blurRad="38100" dist="38100" dir="2700000" algn="tl">
                              <a:srgbClr val="C0C0C0"/>
                            </a:outerShdw>
                          </a:effectLst>
                          <a:latin typeface="Times New Roman" panose="02020603050405020304" pitchFamily="18" charset="0"/>
                          <a:ea typeface="ＭＳ Ｐゴシック" panose="020B0600070205080204" pitchFamily="34" charset="-128"/>
                        </a:rPr>
                        <a:t> </a:t>
                      </a:r>
                      <a:r>
                        <a:rPr kumimoji="0" lang="en-US" altLang="en-US" sz="4300" b="0" i="0" u="none" strike="noStrike" cap="none" normalizeH="0" baseline="0" dirty="0">
                          <a:ln>
                            <a:noFill/>
                          </a:ln>
                          <a:solidFill>
                            <a:schemeClr val="tx1"/>
                          </a:solidFill>
                          <a:effectLst>
                            <a:outerShdw blurRad="38100" dist="38100" dir="2700000" algn="tl">
                              <a:srgbClr val="C0C0C0"/>
                            </a:outerShdw>
                          </a:effectLst>
                          <a:latin typeface="Times New Roman" panose="02020603050405020304" pitchFamily="18" charset="0"/>
                          <a:ea typeface="ＭＳ Ｐゴシック" panose="020B0600070205080204" pitchFamily="34" charset="-128"/>
                        </a:rPr>
                        <a:t>View of </a:t>
                      </a:r>
                    </a:p>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altLang="en-US" sz="4300" b="0" i="0" u="none" strike="noStrike" cap="none" normalizeH="0" baseline="0" dirty="0">
                          <a:ln>
                            <a:noFill/>
                          </a:ln>
                          <a:solidFill>
                            <a:schemeClr val="tx1"/>
                          </a:solidFill>
                          <a:effectLst>
                            <a:outerShdw blurRad="38100" dist="38100" dir="2700000" algn="tl">
                              <a:srgbClr val="C0C0C0"/>
                            </a:outerShdw>
                          </a:effectLst>
                          <a:latin typeface="Times New Roman" panose="02020603050405020304" pitchFamily="18" charset="0"/>
                          <a:ea typeface="ＭＳ Ｐゴシック" panose="020B0600070205080204" pitchFamily="34" charset="-128"/>
                        </a:rPr>
                        <a:t>Gov</a:t>
                      </a:r>
                      <a:r>
                        <a:rPr kumimoji="0" lang="ja-JP" altLang="en-US" sz="4300" b="0" i="0" u="none" strike="noStrike" cap="none" normalizeH="0" baseline="0">
                          <a:ln>
                            <a:noFill/>
                          </a:ln>
                          <a:solidFill>
                            <a:schemeClr val="tx1"/>
                          </a:solidFill>
                          <a:effectLst>
                            <a:outerShdw blurRad="38100" dist="38100" dir="2700000" algn="tl">
                              <a:srgbClr val="C0C0C0"/>
                            </a:outerShdw>
                          </a:effectLst>
                          <a:latin typeface="Times New Roman" panose="02020603050405020304" pitchFamily="18" charset="0"/>
                          <a:ea typeface="ＭＳ Ｐゴシック" panose="020B0600070205080204" pitchFamily="34" charset="-128"/>
                        </a:rPr>
                        <a:t>’</a:t>
                      </a:r>
                      <a:r>
                        <a:rPr kumimoji="0" lang="en-US" altLang="ja-JP" sz="4300" b="0" i="0" u="none" strike="noStrike" cap="none" normalizeH="0" baseline="0" dirty="0">
                          <a:ln>
                            <a:noFill/>
                          </a:ln>
                          <a:solidFill>
                            <a:schemeClr val="tx1"/>
                          </a:solidFill>
                          <a:effectLst>
                            <a:outerShdw blurRad="38100" dist="38100" dir="2700000" algn="tl">
                              <a:srgbClr val="C0C0C0"/>
                            </a:outerShdw>
                          </a:effectLst>
                          <a:latin typeface="Times New Roman" panose="02020603050405020304" pitchFamily="18" charset="0"/>
                          <a:ea typeface="ＭＳ Ｐゴシック" panose="020B0600070205080204" pitchFamily="34" charset="-128"/>
                        </a:rPr>
                        <a:t>t</a:t>
                      </a:r>
                    </a:p>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altLang="en-US" sz="4300" b="0" i="0" u="none" strike="noStrike" cap="none" normalizeH="0" baseline="0" dirty="0">
                        <a:ln>
                          <a:noFill/>
                        </a:ln>
                        <a:solidFill>
                          <a:schemeClr val="tx1"/>
                        </a:solidFill>
                        <a:effectLst>
                          <a:outerShdw blurRad="38100" dist="38100" dir="2700000" algn="tl">
                            <a:srgbClr val="C0C0C0"/>
                          </a:outerShdw>
                        </a:effectLst>
                        <a:latin typeface="Times New Roman" panose="02020603050405020304" pitchFamily="18" charset="0"/>
                        <a:ea typeface="ＭＳ Ｐゴシック" panose="020B0600070205080204" pitchFamily="34" charset="-128"/>
                      </a:endParaRPr>
                    </a:p>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altLang="en-US" sz="2800" b="0" i="0" u="none" strike="noStrike" cap="none" normalizeH="0" baseline="0" dirty="0">
                          <a:ln>
                            <a:noFill/>
                          </a:ln>
                          <a:solidFill>
                            <a:srgbClr val="CC0000"/>
                          </a:solidFill>
                          <a:effectLst>
                            <a:outerShdw blurRad="38100" dist="38100" dir="2700000" algn="tl">
                              <a:srgbClr val="C0C0C0"/>
                            </a:outerShdw>
                          </a:effectLst>
                          <a:latin typeface="Times New Roman" panose="02020603050405020304" pitchFamily="18" charset="0"/>
                          <a:ea typeface="ＭＳ Ｐゴシック" panose="020B0600070205080204" pitchFamily="34" charset="-128"/>
                        </a:rPr>
                        <a:t>   </a:t>
                      </a:r>
                      <a:r>
                        <a:rPr kumimoji="0" lang="en-US" altLang="en-US" sz="4600" b="0" i="0" u="none" strike="noStrike" cap="none" normalizeH="0" baseline="0" dirty="0">
                          <a:ln>
                            <a:noFill/>
                          </a:ln>
                          <a:solidFill>
                            <a:srgbClr val="CC0000"/>
                          </a:solidFill>
                          <a:effectLst>
                            <a:outerShdw blurRad="38100" dist="38100" dir="2700000" algn="tl">
                              <a:srgbClr val="C0C0C0"/>
                            </a:outerShdw>
                          </a:effectLst>
                          <a:latin typeface="Times New Roman" panose="02020603050405020304" pitchFamily="18" charset="0"/>
                          <a:ea typeface="ＭＳ Ｐゴシック" panose="020B0600070205080204" pitchFamily="34" charset="-128"/>
                        </a:rPr>
                        <a:t>Effect</a:t>
                      </a:r>
                    </a:p>
                  </a:txBody>
                  <a:tcPr marL="130048" marR="130048" marT="65033" marB="65033"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3673468644"/>
                  </a:ext>
                </a:extLst>
              </a:tr>
              <a:tr h="5149992">
                <a:tc>
                  <a:txBody>
                    <a:bodyPr/>
                    <a:lstStyle>
                      <a:lvl1pPr>
                        <a:spcBef>
                          <a:spcPct val="20000"/>
                        </a:spcBef>
                        <a:buClr>
                          <a:schemeClr val="accent1"/>
                        </a:buClr>
                        <a:buSzPct val="85000"/>
                        <a:buFont typeface="Arial" panose="020B0604020202020204" pitchFamily="34" charset="0"/>
                        <a:defRPr sz="20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1"/>
                        </a:buClr>
                        <a:buSzPct val="85000"/>
                        <a:buFont typeface="Arial" panose="020B0604020202020204" pitchFamily="34" charset="0"/>
                        <a:defRPr>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90000"/>
                        <a:buFont typeface="Arial" panose="020B0604020202020204" pitchFamily="34" charset="0"/>
                        <a:defRPr sz="16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1"/>
                        </a:buClr>
                        <a:buFont typeface="Arial" panose="020B0604020202020204" pitchFamily="34" charset="0"/>
                        <a:defRPr sz="14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accent1"/>
                        </a:buClr>
                        <a:buSzPct val="100000"/>
                        <a:buFont typeface="Arial" panose="020B0604020202020204" pitchFamily="34" charset="0"/>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SzPct val="100000"/>
                        <a:buFont typeface="Arial" panose="020B0604020202020204" pitchFamily="34" charset="0"/>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SzPct val="100000"/>
                        <a:buFont typeface="Arial" panose="020B0604020202020204" pitchFamily="34" charset="0"/>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SzPct val="100000"/>
                        <a:buFont typeface="Arial" panose="020B0604020202020204" pitchFamily="34" charset="0"/>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SzPct val="100000"/>
                        <a:buFont typeface="Arial" panose="020B0604020202020204" pitchFamily="34" charset="0"/>
                        <a:defRPr sz="12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altLang="en-US" sz="3200" b="0" i="0" u="none" strike="noStrike" cap="none" normalizeH="0" baseline="0" dirty="0">
                        <a:ln>
                          <a:noFill/>
                        </a:ln>
                        <a:solidFill>
                          <a:srgbClr val="CC0000"/>
                        </a:solidFill>
                        <a:effectLst>
                          <a:outerShdw blurRad="38100" dist="38100" dir="2700000" algn="tl">
                            <a:srgbClr val="C0C0C0"/>
                          </a:outerShdw>
                        </a:effectLst>
                        <a:latin typeface="Times New Roman" panose="02020603050405020304" pitchFamily="18" charset="0"/>
                        <a:ea typeface="ＭＳ Ｐゴシック" panose="020B0600070205080204" pitchFamily="34" charset="-128"/>
                      </a:endParaRPr>
                    </a:p>
                  </a:txBody>
                  <a:tcPr marL="130048" marR="130048" marT="65033" marB="65033"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lvl1pPr>
                        <a:spcBef>
                          <a:spcPct val="20000"/>
                        </a:spcBef>
                        <a:buClr>
                          <a:schemeClr val="accent1"/>
                        </a:buClr>
                        <a:buSzPct val="85000"/>
                        <a:buFont typeface="Arial" panose="020B0604020202020204" pitchFamily="34" charset="0"/>
                        <a:defRPr sz="20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1"/>
                        </a:buClr>
                        <a:buSzPct val="85000"/>
                        <a:buFont typeface="Arial" panose="020B0604020202020204" pitchFamily="34" charset="0"/>
                        <a:defRPr>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90000"/>
                        <a:buFont typeface="Arial" panose="020B0604020202020204" pitchFamily="34" charset="0"/>
                        <a:defRPr sz="16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1"/>
                        </a:buClr>
                        <a:buFont typeface="Arial" panose="020B0604020202020204" pitchFamily="34" charset="0"/>
                        <a:defRPr sz="14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accent1"/>
                        </a:buClr>
                        <a:buSzPct val="100000"/>
                        <a:buFont typeface="Arial" panose="020B0604020202020204" pitchFamily="34" charset="0"/>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SzPct val="100000"/>
                        <a:buFont typeface="Arial" panose="020B0604020202020204" pitchFamily="34" charset="0"/>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SzPct val="100000"/>
                        <a:buFont typeface="Arial" panose="020B0604020202020204" pitchFamily="34" charset="0"/>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SzPct val="100000"/>
                        <a:buFont typeface="Arial" panose="020B0604020202020204" pitchFamily="34" charset="0"/>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SzPct val="100000"/>
                        <a:buFont typeface="Arial" panose="020B0604020202020204" pitchFamily="34" charset="0"/>
                        <a:defRPr sz="12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altLang="en-US" sz="3200" b="0" i="0" u="none" strike="noStrike" cap="none" normalizeH="0" baseline="0" dirty="0">
                        <a:ln>
                          <a:noFill/>
                        </a:ln>
                        <a:solidFill>
                          <a:srgbClr val="C00000"/>
                        </a:solidFill>
                        <a:effectLst>
                          <a:outerShdw blurRad="38100" dist="38100" dir="2700000" algn="tl">
                            <a:srgbClr val="C0C0C0"/>
                          </a:outerShdw>
                        </a:effectLst>
                        <a:latin typeface="Times New Roman" panose="02020603050405020304" pitchFamily="18" charset="0"/>
                        <a:ea typeface="ＭＳ Ｐゴシック" panose="020B0600070205080204" pitchFamily="34" charset="-128"/>
                      </a:endParaRPr>
                    </a:p>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altLang="en-US" sz="3200" b="0" i="0" u="none" strike="noStrike" cap="none" normalizeH="0" baseline="0" dirty="0">
                        <a:ln>
                          <a:noFill/>
                        </a:ln>
                        <a:solidFill>
                          <a:srgbClr val="C00000"/>
                        </a:solidFill>
                        <a:effectLst>
                          <a:outerShdw blurRad="38100" dist="38100" dir="2700000" algn="tl">
                            <a:srgbClr val="C0C0C0"/>
                          </a:outerShdw>
                        </a:effectLst>
                        <a:latin typeface="Times New Roman" panose="02020603050405020304" pitchFamily="18" charset="0"/>
                        <a:ea typeface="ＭＳ Ｐゴシック" panose="020B0600070205080204" pitchFamily="34" charset="-128"/>
                      </a:endParaRPr>
                    </a:p>
                  </a:txBody>
                  <a:tcPr marL="130048" marR="130048" marT="65033" marB="65033"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lvl1pPr>
                        <a:spcBef>
                          <a:spcPct val="20000"/>
                        </a:spcBef>
                        <a:buClr>
                          <a:schemeClr val="accent1"/>
                        </a:buClr>
                        <a:buSzPct val="85000"/>
                        <a:buFont typeface="Arial" panose="020B0604020202020204" pitchFamily="34" charset="0"/>
                        <a:defRPr sz="20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1"/>
                        </a:buClr>
                        <a:buSzPct val="85000"/>
                        <a:buFont typeface="Arial" panose="020B0604020202020204" pitchFamily="34" charset="0"/>
                        <a:defRPr>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90000"/>
                        <a:buFont typeface="Arial" panose="020B0604020202020204" pitchFamily="34" charset="0"/>
                        <a:defRPr sz="16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1"/>
                        </a:buClr>
                        <a:buFont typeface="Arial" panose="020B0604020202020204" pitchFamily="34" charset="0"/>
                        <a:defRPr sz="14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accent1"/>
                        </a:buClr>
                        <a:buSzPct val="100000"/>
                        <a:buFont typeface="Arial" panose="020B0604020202020204" pitchFamily="34" charset="0"/>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SzPct val="100000"/>
                        <a:buFont typeface="Arial" panose="020B0604020202020204" pitchFamily="34" charset="0"/>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SzPct val="100000"/>
                        <a:buFont typeface="Arial" panose="020B0604020202020204" pitchFamily="34" charset="0"/>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SzPct val="100000"/>
                        <a:buFont typeface="Arial" panose="020B0604020202020204" pitchFamily="34" charset="0"/>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SzPct val="100000"/>
                        <a:buFont typeface="Arial" panose="020B0604020202020204" pitchFamily="34" charset="0"/>
                        <a:defRPr sz="12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altLang="en-US" sz="3200" b="0" i="0" u="none" strike="noStrike" cap="none" normalizeH="0" baseline="0" dirty="0">
                        <a:ln>
                          <a:noFill/>
                        </a:ln>
                        <a:solidFill>
                          <a:srgbClr val="C00000"/>
                        </a:solidFill>
                        <a:effectLst>
                          <a:outerShdw blurRad="38100" dist="38100" dir="2700000" algn="tl">
                            <a:srgbClr val="C0C0C0"/>
                          </a:outerShdw>
                        </a:effectLst>
                        <a:latin typeface="Times New Roman" panose="02020603050405020304" pitchFamily="18" charset="0"/>
                        <a:ea typeface="ＭＳ Ｐゴシック" panose="020B0600070205080204" pitchFamily="34" charset="-128"/>
                      </a:endParaRPr>
                    </a:p>
                  </a:txBody>
                  <a:tcPr marL="130048" marR="130048" marT="65033" marB="65033"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lvl1pPr>
                        <a:spcBef>
                          <a:spcPct val="20000"/>
                        </a:spcBef>
                        <a:buClr>
                          <a:schemeClr val="accent1"/>
                        </a:buClr>
                        <a:buSzPct val="85000"/>
                        <a:buFont typeface="Arial" panose="020B0604020202020204" pitchFamily="34" charset="0"/>
                        <a:defRPr sz="20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1"/>
                        </a:buClr>
                        <a:buSzPct val="85000"/>
                        <a:buFont typeface="Arial" panose="020B0604020202020204" pitchFamily="34" charset="0"/>
                        <a:defRPr>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90000"/>
                        <a:buFont typeface="Arial" panose="020B0604020202020204" pitchFamily="34" charset="0"/>
                        <a:defRPr sz="16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1"/>
                        </a:buClr>
                        <a:buFont typeface="Arial" panose="020B0604020202020204" pitchFamily="34" charset="0"/>
                        <a:defRPr sz="14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accent1"/>
                        </a:buClr>
                        <a:buSzPct val="100000"/>
                        <a:buFont typeface="Arial" panose="020B0604020202020204" pitchFamily="34" charset="0"/>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SzPct val="100000"/>
                        <a:buFont typeface="Arial" panose="020B0604020202020204" pitchFamily="34" charset="0"/>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SzPct val="100000"/>
                        <a:buFont typeface="Arial" panose="020B0604020202020204" pitchFamily="34" charset="0"/>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SzPct val="100000"/>
                        <a:buFont typeface="Arial" panose="020B0604020202020204" pitchFamily="34" charset="0"/>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SzPct val="100000"/>
                        <a:buFont typeface="Arial" panose="020B0604020202020204" pitchFamily="34" charset="0"/>
                        <a:defRPr sz="12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altLang="en-US" sz="3200" b="0" i="0" u="none" strike="noStrike" cap="none" normalizeH="0" baseline="0" dirty="0">
                        <a:ln>
                          <a:noFill/>
                        </a:ln>
                        <a:solidFill>
                          <a:srgbClr val="C00000"/>
                        </a:solidFill>
                        <a:effectLst>
                          <a:outerShdw blurRad="38100" dist="38100" dir="2700000" algn="tl">
                            <a:srgbClr val="C0C0C0"/>
                          </a:outerShdw>
                        </a:effectLst>
                        <a:latin typeface="Times New Roman" panose="02020603050405020304" pitchFamily="18" charset="0"/>
                        <a:ea typeface="ＭＳ Ｐゴシック" panose="020B0600070205080204" pitchFamily="34" charset="-128"/>
                      </a:endParaRPr>
                    </a:p>
                  </a:txBody>
                  <a:tcPr marL="130048" marR="130048" marT="65033" marB="65033"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4036583947"/>
                  </a:ext>
                </a:extLst>
              </a:tr>
            </a:tbl>
          </a:graphicData>
        </a:graphic>
      </p:graphicFrame>
      <p:sp>
        <p:nvSpPr>
          <p:cNvPr id="28691" name="Slide Number Placeholder 5">
            <a:extLst>
              <a:ext uri="{FF2B5EF4-FFF2-40B4-BE49-F238E27FC236}">
                <a16:creationId xmlns:a16="http://schemas.microsoft.com/office/drawing/2014/main" id="{12CDD201-040E-6845-8E2D-566CA74262E8}"/>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413">
                <a:solidFill>
                  <a:schemeClr val="tx1"/>
                </a:solidFill>
                <a:latin typeface="Arial" panose="020B0604020202020204" pitchFamily="34" charset="0"/>
                <a:ea typeface="ＭＳ Ｐゴシック" panose="020B0600070205080204" pitchFamily="34" charset="-128"/>
              </a:defRPr>
            </a:lvl1pPr>
            <a:lvl2pPr marL="1056623" indent="-406394">
              <a:defRPr sz="3413">
                <a:solidFill>
                  <a:schemeClr val="tx1"/>
                </a:solidFill>
                <a:latin typeface="Arial" panose="020B0604020202020204" pitchFamily="34" charset="0"/>
                <a:ea typeface="ＭＳ Ｐゴシック" panose="020B0600070205080204" pitchFamily="34" charset="-128"/>
              </a:defRPr>
            </a:lvl2pPr>
            <a:lvl3pPr marL="1625575" indent="-325115">
              <a:defRPr sz="3413">
                <a:solidFill>
                  <a:schemeClr val="tx1"/>
                </a:solidFill>
                <a:latin typeface="Arial" panose="020B0604020202020204" pitchFamily="34" charset="0"/>
                <a:ea typeface="ＭＳ Ｐゴシック" panose="020B0600070205080204" pitchFamily="34" charset="-128"/>
              </a:defRPr>
            </a:lvl3pPr>
            <a:lvl4pPr marL="2275804" indent="-325115">
              <a:defRPr sz="3413">
                <a:solidFill>
                  <a:schemeClr val="tx1"/>
                </a:solidFill>
                <a:latin typeface="Arial" panose="020B0604020202020204" pitchFamily="34" charset="0"/>
                <a:ea typeface="ＭＳ Ｐゴシック" panose="020B0600070205080204" pitchFamily="34" charset="-128"/>
              </a:defRPr>
            </a:lvl4pPr>
            <a:lvl5pPr marL="2926034" indent="-325115">
              <a:defRPr sz="3413">
                <a:solidFill>
                  <a:schemeClr val="tx1"/>
                </a:solidFill>
                <a:latin typeface="Arial" panose="020B0604020202020204" pitchFamily="34" charset="0"/>
                <a:ea typeface="ＭＳ Ｐゴシック" panose="020B0600070205080204" pitchFamily="34" charset="-128"/>
              </a:defRPr>
            </a:lvl5pPr>
            <a:lvl6pPr marL="3576264" indent="-325115" eaLnBrk="0" fontAlgn="base" hangingPunct="0">
              <a:spcBef>
                <a:spcPct val="0"/>
              </a:spcBef>
              <a:spcAft>
                <a:spcPct val="0"/>
              </a:spcAft>
              <a:defRPr sz="3413">
                <a:solidFill>
                  <a:schemeClr val="tx1"/>
                </a:solidFill>
                <a:latin typeface="Arial" panose="020B0604020202020204" pitchFamily="34" charset="0"/>
                <a:ea typeface="ＭＳ Ｐゴシック" panose="020B0600070205080204" pitchFamily="34" charset="-128"/>
              </a:defRPr>
            </a:lvl6pPr>
            <a:lvl7pPr marL="4226494" indent="-325115" eaLnBrk="0" fontAlgn="base" hangingPunct="0">
              <a:spcBef>
                <a:spcPct val="0"/>
              </a:spcBef>
              <a:spcAft>
                <a:spcPct val="0"/>
              </a:spcAft>
              <a:defRPr sz="3413">
                <a:solidFill>
                  <a:schemeClr val="tx1"/>
                </a:solidFill>
                <a:latin typeface="Arial" panose="020B0604020202020204" pitchFamily="34" charset="0"/>
                <a:ea typeface="ＭＳ Ｐゴシック" panose="020B0600070205080204" pitchFamily="34" charset="-128"/>
              </a:defRPr>
            </a:lvl7pPr>
            <a:lvl8pPr marL="4876724" indent="-325115" eaLnBrk="0" fontAlgn="base" hangingPunct="0">
              <a:spcBef>
                <a:spcPct val="0"/>
              </a:spcBef>
              <a:spcAft>
                <a:spcPct val="0"/>
              </a:spcAft>
              <a:defRPr sz="3413">
                <a:solidFill>
                  <a:schemeClr val="tx1"/>
                </a:solidFill>
                <a:latin typeface="Arial" panose="020B0604020202020204" pitchFamily="34" charset="0"/>
                <a:ea typeface="ＭＳ Ｐゴシック" panose="020B0600070205080204" pitchFamily="34" charset="-128"/>
              </a:defRPr>
            </a:lvl8pPr>
            <a:lvl9pPr marL="5526954" indent="-325115" eaLnBrk="0" fontAlgn="base" hangingPunct="0">
              <a:spcBef>
                <a:spcPct val="0"/>
              </a:spcBef>
              <a:spcAft>
                <a:spcPct val="0"/>
              </a:spcAft>
              <a:defRPr sz="3413">
                <a:solidFill>
                  <a:schemeClr val="tx1"/>
                </a:solidFill>
                <a:latin typeface="Arial" panose="020B0604020202020204" pitchFamily="34" charset="0"/>
                <a:ea typeface="ＭＳ Ｐゴシック" panose="020B0600070205080204" pitchFamily="34" charset="-128"/>
              </a:defRPr>
            </a:lvl9pPr>
          </a:lstStyle>
          <a:p>
            <a:fld id="{31C03AED-9B34-2F46-A804-2CDDEFE1EC9C}" type="slidenum">
              <a:rPr lang="en-US" altLang="en-US" sz="1991"/>
              <a:pPr/>
              <a:t>46</a:t>
            </a:fld>
            <a:endParaRPr lang="en-US" altLang="en-US" sz="1991" dirty="0"/>
          </a:p>
        </p:txBody>
      </p:sp>
      <p:sp>
        <p:nvSpPr>
          <p:cNvPr id="28692" name="Line 45">
            <a:extLst>
              <a:ext uri="{FF2B5EF4-FFF2-40B4-BE49-F238E27FC236}">
                <a16:creationId xmlns:a16="http://schemas.microsoft.com/office/drawing/2014/main" id="{6866DEC8-1F8C-D94F-93C8-9C2D4B4FF3D6}"/>
              </a:ext>
            </a:extLst>
          </p:cNvPr>
          <p:cNvSpPr>
            <a:spLocks noChangeShapeType="1"/>
          </p:cNvSpPr>
          <p:nvPr/>
        </p:nvSpPr>
        <p:spPr bwMode="auto">
          <a:xfrm>
            <a:off x="1625600" y="3034453"/>
            <a:ext cx="9211733" cy="0"/>
          </a:xfrm>
          <a:prstGeom prst="line">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sz="5973" dirty="0"/>
          </a:p>
        </p:txBody>
      </p:sp>
      <p:cxnSp>
        <p:nvCxnSpPr>
          <p:cNvPr id="28693" name="Straight Arrow Connector 23">
            <a:extLst>
              <a:ext uri="{FF2B5EF4-FFF2-40B4-BE49-F238E27FC236}">
                <a16:creationId xmlns:a16="http://schemas.microsoft.com/office/drawing/2014/main" id="{C471174D-BFBF-AE49-A981-381B33A313E2}"/>
              </a:ext>
            </a:extLst>
          </p:cNvPr>
          <p:cNvCxnSpPr>
            <a:cxnSpLocks noChangeShapeType="1"/>
          </p:cNvCxnSpPr>
          <p:nvPr/>
        </p:nvCxnSpPr>
        <p:spPr bwMode="auto">
          <a:xfrm>
            <a:off x="3684693" y="4334934"/>
            <a:ext cx="5418667" cy="2258"/>
          </a:xfrm>
          <a:prstGeom prst="straightConnector1">
            <a:avLst/>
          </a:prstGeom>
          <a:noFill/>
          <a:ln w="25400">
            <a:solidFill>
              <a:srgbClr val="CC0000"/>
            </a:solidFill>
            <a:miter lim="800000"/>
            <a:headEnd/>
            <a:tailEnd type="arrow" w="med" len="med"/>
          </a:ln>
          <a:extLst>
            <a:ext uri="{909E8E84-426E-40DD-AFC4-6F175D3DCCD1}">
              <a14:hiddenFill xmlns:a14="http://schemas.microsoft.com/office/drawing/2010/main">
                <a:noFill/>
              </a14:hiddenFill>
            </a:ext>
          </a:extLst>
        </p:spPr>
      </p:cxnSp>
      <p:sp>
        <p:nvSpPr>
          <p:cNvPr id="3" name="TextBox 2">
            <a:extLst>
              <a:ext uri="{FF2B5EF4-FFF2-40B4-BE49-F238E27FC236}">
                <a16:creationId xmlns:a16="http://schemas.microsoft.com/office/drawing/2014/main" id="{40EC9C04-A083-7241-884D-4B1E5891DDF0}"/>
              </a:ext>
            </a:extLst>
          </p:cNvPr>
          <p:cNvSpPr txBox="1"/>
          <p:nvPr/>
        </p:nvSpPr>
        <p:spPr>
          <a:xfrm>
            <a:off x="1625601" y="6280484"/>
            <a:ext cx="9607438" cy="738664"/>
          </a:xfrm>
          <a:prstGeom prst="rect">
            <a:avLst/>
          </a:prstGeom>
          <a:noFill/>
          <a:ln>
            <a:solidFill>
              <a:srgbClr val="C00000"/>
            </a:solidFill>
          </a:ln>
        </p:spPr>
        <p:txBody>
          <a:bodyPr wrap="square" rtlCol="0">
            <a:spAutoFit/>
          </a:bodyPr>
          <a:lstStyle/>
          <a:p>
            <a:r>
              <a:rPr lang="en-US" b="1" dirty="0">
                <a:solidFill>
                  <a:schemeClr val="tx1"/>
                </a:solidFill>
                <a:latin typeface="Trebuchet MS" panose="020B0703020202090204" pitchFamily="34" charset="0"/>
              </a:rPr>
              <a:t>How would you interpret this chart?</a:t>
            </a:r>
          </a:p>
        </p:txBody>
      </p:sp>
    </p:spTree>
    <p:extLst>
      <p:ext uri="{BB962C8B-B14F-4D97-AF65-F5344CB8AC3E}">
        <p14:creationId xmlns:p14="http://schemas.microsoft.com/office/powerpoint/2010/main" val="70216201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8369" name="Slide Number Placeholder 5">
            <a:extLst>
              <a:ext uri="{FF2B5EF4-FFF2-40B4-BE49-F238E27FC236}">
                <a16:creationId xmlns:a16="http://schemas.microsoft.com/office/drawing/2014/main" id="{8B8C7628-B2BE-AC4E-B6EA-D7B0FD1073A7}"/>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413">
                <a:solidFill>
                  <a:schemeClr val="tx1"/>
                </a:solidFill>
                <a:latin typeface="Times New Roman" panose="02020603050405020304" pitchFamily="18" charset="0"/>
                <a:ea typeface="ＭＳ Ｐゴシック" panose="020B0600070205080204" pitchFamily="34" charset="-128"/>
              </a:defRPr>
            </a:lvl1pPr>
            <a:lvl2pPr marL="1056623" indent="-406394" eaLnBrk="0" hangingPunct="0">
              <a:defRPr sz="3413">
                <a:solidFill>
                  <a:schemeClr val="tx1"/>
                </a:solidFill>
                <a:latin typeface="Times New Roman" panose="02020603050405020304" pitchFamily="18" charset="0"/>
                <a:ea typeface="ＭＳ Ｐゴシック" panose="020B0600070205080204" pitchFamily="34" charset="-128"/>
              </a:defRPr>
            </a:lvl2pPr>
            <a:lvl3pPr marL="1625575" indent="-325115" eaLnBrk="0" hangingPunct="0">
              <a:defRPr sz="3413">
                <a:solidFill>
                  <a:schemeClr val="tx1"/>
                </a:solidFill>
                <a:latin typeface="Times New Roman" panose="02020603050405020304" pitchFamily="18" charset="0"/>
                <a:ea typeface="ＭＳ Ｐゴシック" panose="020B0600070205080204" pitchFamily="34" charset="-128"/>
              </a:defRPr>
            </a:lvl3pPr>
            <a:lvl4pPr marL="2275804" indent="-325115" eaLnBrk="0" hangingPunct="0">
              <a:defRPr sz="3413">
                <a:solidFill>
                  <a:schemeClr val="tx1"/>
                </a:solidFill>
                <a:latin typeface="Times New Roman" panose="02020603050405020304" pitchFamily="18" charset="0"/>
                <a:ea typeface="ＭＳ Ｐゴシック" panose="020B0600070205080204" pitchFamily="34" charset="-128"/>
              </a:defRPr>
            </a:lvl4pPr>
            <a:lvl5pPr marL="2926034" indent="-325115" eaLnBrk="0" hangingPunct="0">
              <a:defRPr sz="3413">
                <a:solidFill>
                  <a:schemeClr val="tx1"/>
                </a:solidFill>
                <a:latin typeface="Times New Roman" panose="02020603050405020304" pitchFamily="18" charset="0"/>
                <a:ea typeface="ＭＳ Ｐゴシック" panose="020B0600070205080204" pitchFamily="34" charset="-128"/>
              </a:defRPr>
            </a:lvl5pPr>
            <a:lvl6pPr marL="3576264" indent="-325115" eaLnBrk="0" fontAlgn="base" hangingPunct="0">
              <a:spcBef>
                <a:spcPct val="0"/>
              </a:spcBef>
              <a:spcAft>
                <a:spcPct val="0"/>
              </a:spcAft>
              <a:defRPr sz="3413">
                <a:solidFill>
                  <a:schemeClr val="tx1"/>
                </a:solidFill>
                <a:latin typeface="Times New Roman" panose="02020603050405020304" pitchFamily="18" charset="0"/>
                <a:ea typeface="ＭＳ Ｐゴシック" panose="020B0600070205080204" pitchFamily="34" charset="-128"/>
              </a:defRPr>
            </a:lvl6pPr>
            <a:lvl7pPr marL="4226494" indent="-325115" eaLnBrk="0" fontAlgn="base" hangingPunct="0">
              <a:spcBef>
                <a:spcPct val="0"/>
              </a:spcBef>
              <a:spcAft>
                <a:spcPct val="0"/>
              </a:spcAft>
              <a:defRPr sz="3413">
                <a:solidFill>
                  <a:schemeClr val="tx1"/>
                </a:solidFill>
                <a:latin typeface="Times New Roman" panose="02020603050405020304" pitchFamily="18" charset="0"/>
                <a:ea typeface="ＭＳ Ｐゴシック" panose="020B0600070205080204" pitchFamily="34" charset="-128"/>
              </a:defRPr>
            </a:lvl7pPr>
            <a:lvl8pPr marL="4876724" indent="-325115" eaLnBrk="0" fontAlgn="base" hangingPunct="0">
              <a:spcBef>
                <a:spcPct val="0"/>
              </a:spcBef>
              <a:spcAft>
                <a:spcPct val="0"/>
              </a:spcAft>
              <a:defRPr sz="3413">
                <a:solidFill>
                  <a:schemeClr val="tx1"/>
                </a:solidFill>
                <a:latin typeface="Times New Roman" panose="02020603050405020304" pitchFamily="18" charset="0"/>
                <a:ea typeface="ＭＳ Ｐゴシック" panose="020B0600070205080204" pitchFamily="34" charset="-128"/>
              </a:defRPr>
            </a:lvl8pPr>
            <a:lvl9pPr marL="5526954" indent="-325115" eaLnBrk="0" fontAlgn="base" hangingPunct="0">
              <a:spcBef>
                <a:spcPct val="0"/>
              </a:spcBef>
              <a:spcAft>
                <a:spcPct val="0"/>
              </a:spcAft>
              <a:defRPr sz="3413">
                <a:solidFill>
                  <a:schemeClr val="tx1"/>
                </a:solidFill>
                <a:latin typeface="Times New Roman" panose="02020603050405020304" pitchFamily="18" charset="0"/>
                <a:ea typeface="ＭＳ Ｐゴシック" panose="020B0600070205080204" pitchFamily="34" charset="-128"/>
              </a:defRPr>
            </a:lvl9pPr>
          </a:lstStyle>
          <a:p>
            <a:pPr eaLnBrk="1" hangingPunct="1"/>
            <a:fld id="{5FFD1566-4389-4746-AF8E-615DB84F4CD3}" type="slidenum">
              <a:rPr lang="en-US" altLang="en-US" sz="1707"/>
              <a:pPr eaLnBrk="1" hangingPunct="1"/>
              <a:t>47</a:t>
            </a:fld>
            <a:endParaRPr lang="en-US" altLang="en-US" sz="1707" dirty="0"/>
          </a:p>
        </p:txBody>
      </p:sp>
      <p:sp>
        <p:nvSpPr>
          <p:cNvPr id="96258" name="Rectangle 1026">
            <a:extLst>
              <a:ext uri="{FF2B5EF4-FFF2-40B4-BE49-F238E27FC236}">
                <a16:creationId xmlns:a16="http://schemas.microsoft.com/office/drawing/2014/main" id="{20CDEEC6-7176-8941-8558-A258C834C684}"/>
              </a:ext>
            </a:extLst>
          </p:cNvPr>
          <p:cNvSpPr>
            <a:spLocks noGrp="1" noChangeArrowheads="1"/>
          </p:cNvSpPr>
          <p:nvPr>
            <p:ph type="title"/>
          </p:nvPr>
        </p:nvSpPr>
        <p:spPr/>
        <p:txBody>
          <a:bodyPr/>
          <a:lstStyle/>
          <a:p>
            <a:pPr eaLnBrk="1" hangingPunct="1"/>
            <a:r>
              <a:rPr lang="en-US" altLang="en-US" b="1" dirty="0">
                <a:ea typeface="ＭＳ Ｐゴシック" panose="020B0600070205080204" pitchFamily="34" charset="-128"/>
              </a:rPr>
              <a:t>Providential View Delivers!</a:t>
            </a:r>
          </a:p>
        </p:txBody>
      </p:sp>
      <p:sp>
        <p:nvSpPr>
          <p:cNvPr id="96259" name="Rectangle 1027">
            <a:extLst>
              <a:ext uri="{FF2B5EF4-FFF2-40B4-BE49-F238E27FC236}">
                <a16:creationId xmlns:a16="http://schemas.microsoft.com/office/drawing/2014/main" id="{0B273AD7-EBD9-6748-BC97-96B522CFF702}"/>
              </a:ext>
            </a:extLst>
          </p:cNvPr>
          <p:cNvSpPr>
            <a:spLocks noGrp="1" noChangeArrowheads="1"/>
          </p:cNvSpPr>
          <p:nvPr>
            <p:ph type="body" idx="1"/>
          </p:nvPr>
        </p:nvSpPr>
        <p:spPr>
          <a:solidFill>
            <a:schemeClr val="bg1"/>
          </a:solidFill>
        </p:spPr>
        <p:txBody>
          <a:bodyPr/>
          <a:lstStyle/>
          <a:p>
            <a:pPr eaLnBrk="1" hangingPunct="1">
              <a:lnSpc>
                <a:spcPct val="90000"/>
              </a:lnSpc>
            </a:pPr>
            <a:r>
              <a:rPr lang="en-US" altLang="en-US" dirty="0">
                <a:ea typeface="ＭＳ Ｐゴシック" panose="020B0600070205080204" pitchFamily="34" charset="-128"/>
              </a:rPr>
              <a:t>Who?	God – His sovereignty, nature, 			     	character, and purpose.</a:t>
            </a:r>
          </a:p>
          <a:p>
            <a:pPr eaLnBrk="1" hangingPunct="1">
              <a:lnSpc>
                <a:spcPct val="90000"/>
              </a:lnSpc>
            </a:pPr>
            <a:r>
              <a:rPr lang="en-US" altLang="en-US" dirty="0">
                <a:ea typeface="ＭＳ Ｐゴシック" panose="020B0600070205080204" pitchFamily="34" charset="-128"/>
              </a:rPr>
              <a:t>What?	Events, individuals, and nations</a:t>
            </a:r>
          </a:p>
          <a:p>
            <a:pPr eaLnBrk="1" hangingPunct="1">
              <a:lnSpc>
                <a:spcPct val="90000"/>
              </a:lnSpc>
            </a:pPr>
            <a:r>
              <a:rPr lang="en-US" altLang="en-US" dirty="0">
                <a:ea typeface="ＭＳ Ｐゴシック" panose="020B0600070205080204" pitchFamily="34" charset="-128"/>
              </a:rPr>
              <a:t>Where?	Geography, the stage for man</a:t>
            </a:r>
            <a:r>
              <a:rPr lang="ja-JP" altLang="en-US">
                <a:ea typeface="ＭＳ Ｐゴシック" panose="020B0600070205080204" pitchFamily="34" charset="-128"/>
              </a:rPr>
              <a:t>’</a:t>
            </a:r>
            <a:r>
              <a:rPr lang="en-US" altLang="ja-JP" dirty="0">
                <a:ea typeface="ＭＳ Ｐゴシック" panose="020B0600070205080204" pitchFamily="34" charset="-128"/>
              </a:rPr>
              <a:t>s 			activities</a:t>
            </a:r>
          </a:p>
          <a:p>
            <a:pPr eaLnBrk="1" hangingPunct="1">
              <a:lnSpc>
                <a:spcPct val="90000"/>
              </a:lnSpc>
            </a:pPr>
            <a:r>
              <a:rPr lang="en-US" altLang="en-US" dirty="0">
                <a:ea typeface="ＭＳ Ｐゴシック" panose="020B0600070205080204" pitchFamily="34" charset="-128"/>
              </a:rPr>
              <a:t>Why?	The Gospel --  the message of the 			Good News of Jesus Christ – the 			message of Liberty!</a:t>
            </a:r>
          </a:p>
        </p:txBody>
      </p:sp>
    </p:spTree>
    <p:extLst>
      <p:ext uri="{BB962C8B-B14F-4D97-AF65-F5344CB8AC3E}">
        <p14:creationId xmlns:p14="http://schemas.microsoft.com/office/powerpoint/2010/main" val="421874973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6258"/>
                                        </p:tgtEl>
                                        <p:attrNameLst>
                                          <p:attrName>style.visibility</p:attrName>
                                        </p:attrNameLst>
                                      </p:cBhvr>
                                      <p:to>
                                        <p:strVal val="visible"/>
                                      </p:to>
                                    </p:set>
                                    <p:animEffect transition="in" filter="fade">
                                      <p:cBhvr>
                                        <p:cTn id="7" dur="2000"/>
                                        <p:tgtEl>
                                          <p:spTgt spid="9625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6259">
                                            <p:txEl>
                                              <p:pRg st="0" end="0"/>
                                            </p:txEl>
                                          </p:spTgt>
                                        </p:tgtEl>
                                        <p:attrNameLst>
                                          <p:attrName>style.visibility</p:attrName>
                                        </p:attrNameLst>
                                      </p:cBhvr>
                                      <p:to>
                                        <p:strVal val="visible"/>
                                      </p:to>
                                    </p:set>
                                    <p:animEffect transition="in" filter="wipe(left)">
                                      <p:cBhvr>
                                        <p:cTn id="12" dur="500"/>
                                        <p:tgtEl>
                                          <p:spTgt spid="96259">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96259">
                                            <p:txEl>
                                              <p:pRg st="1" end="1"/>
                                            </p:txEl>
                                          </p:spTgt>
                                        </p:tgtEl>
                                        <p:attrNameLst>
                                          <p:attrName>style.visibility</p:attrName>
                                        </p:attrNameLst>
                                      </p:cBhvr>
                                      <p:to>
                                        <p:strVal val="visible"/>
                                      </p:to>
                                    </p:set>
                                    <p:animEffect transition="in" filter="wipe(left)">
                                      <p:cBhvr>
                                        <p:cTn id="17" dur="500"/>
                                        <p:tgtEl>
                                          <p:spTgt spid="96259">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96259">
                                            <p:txEl>
                                              <p:pRg st="2" end="2"/>
                                            </p:txEl>
                                          </p:spTgt>
                                        </p:tgtEl>
                                        <p:attrNameLst>
                                          <p:attrName>style.visibility</p:attrName>
                                        </p:attrNameLst>
                                      </p:cBhvr>
                                      <p:to>
                                        <p:strVal val="visible"/>
                                      </p:to>
                                    </p:set>
                                    <p:animEffect transition="in" filter="wipe(left)">
                                      <p:cBhvr>
                                        <p:cTn id="22" dur="500"/>
                                        <p:tgtEl>
                                          <p:spTgt spid="96259">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96259">
                                            <p:txEl>
                                              <p:pRg st="3" end="3"/>
                                            </p:txEl>
                                          </p:spTgt>
                                        </p:tgtEl>
                                        <p:attrNameLst>
                                          <p:attrName>style.visibility</p:attrName>
                                        </p:attrNameLst>
                                      </p:cBhvr>
                                      <p:to>
                                        <p:strVal val="visible"/>
                                      </p:to>
                                    </p:set>
                                    <p:animEffect transition="in" filter="wipe(left)">
                                      <p:cBhvr>
                                        <p:cTn id="27" dur="500"/>
                                        <p:tgtEl>
                                          <p:spTgt spid="9625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258" grpId="0"/>
      <p:bldP spid="96259"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Slide Number Placeholder 5">
            <a:extLst>
              <a:ext uri="{FF2B5EF4-FFF2-40B4-BE49-F238E27FC236}">
                <a16:creationId xmlns:a16="http://schemas.microsoft.com/office/drawing/2014/main" id="{65FEE30B-96F6-ED43-974A-2CB780E66E08}"/>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413">
                <a:solidFill>
                  <a:schemeClr val="tx1"/>
                </a:solidFill>
                <a:latin typeface="Times New Roman" panose="02020603050405020304" pitchFamily="18" charset="0"/>
                <a:ea typeface="ＭＳ Ｐゴシック" panose="020B0600070205080204" pitchFamily="34" charset="-128"/>
              </a:defRPr>
            </a:lvl1pPr>
            <a:lvl2pPr marL="1056623" indent="-406394" eaLnBrk="0" hangingPunct="0">
              <a:defRPr sz="3413">
                <a:solidFill>
                  <a:schemeClr val="tx1"/>
                </a:solidFill>
                <a:latin typeface="Times New Roman" panose="02020603050405020304" pitchFamily="18" charset="0"/>
                <a:ea typeface="ＭＳ Ｐゴシック" panose="020B0600070205080204" pitchFamily="34" charset="-128"/>
              </a:defRPr>
            </a:lvl2pPr>
            <a:lvl3pPr marL="1625575" indent="-325115" eaLnBrk="0" hangingPunct="0">
              <a:defRPr sz="3413">
                <a:solidFill>
                  <a:schemeClr val="tx1"/>
                </a:solidFill>
                <a:latin typeface="Times New Roman" panose="02020603050405020304" pitchFamily="18" charset="0"/>
                <a:ea typeface="ＭＳ Ｐゴシック" panose="020B0600070205080204" pitchFamily="34" charset="-128"/>
              </a:defRPr>
            </a:lvl3pPr>
            <a:lvl4pPr marL="2275804" indent="-325115" eaLnBrk="0" hangingPunct="0">
              <a:defRPr sz="3413">
                <a:solidFill>
                  <a:schemeClr val="tx1"/>
                </a:solidFill>
                <a:latin typeface="Times New Roman" panose="02020603050405020304" pitchFamily="18" charset="0"/>
                <a:ea typeface="ＭＳ Ｐゴシック" panose="020B0600070205080204" pitchFamily="34" charset="-128"/>
              </a:defRPr>
            </a:lvl4pPr>
            <a:lvl5pPr marL="2926034" indent="-325115" eaLnBrk="0" hangingPunct="0">
              <a:defRPr sz="3413">
                <a:solidFill>
                  <a:schemeClr val="tx1"/>
                </a:solidFill>
                <a:latin typeface="Times New Roman" panose="02020603050405020304" pitchFamily="18" charset="0"/>
                <a:ea typeface="ＭＳ Ｐゴシック" panose="020B0600070205080204" pitchFamily="34" charset="-128"/>
              </a:defRPr>
            </a:lvl5pPr>
            <a:lvl6pPr marL="3576264" indent="-325115" eaLnBrk="0" fontAlgn="base" hangingPunct="0">
              <a:spcBef>
                <a:spcPct val="0"/>
              </a:spcBef>
              <a:spcAft>
                <a:spcPct val="0"/>
              </a:spcAft>
              <a:defRPr sz="3413">
                <a:solidFill>
                  <a:schemeClr val="tx1"/>
                </a:solidFill>
                <a:latin typeface="Times New Roman" panose="02020603050405020304" pitchFamily="18" charset="0"/>
                <a:ea typeface="ＭＳ Ｐゴシック" panose="020B0600070205080204" pitchFamily="34" charset="-128"/>
              </a:defRPr>
            </a:lvl6pPr>
            <a:lvl7pPr marL="4226494" indent="-325115" eaLnBrk="0" fontAlgn="base" hangingPunct="0">
              <a:spcBef>
                <a:spcPct val="0"/>
              </a:spcBef>
              <a:spcAft>
                <a:spcPct val="0"/>
              </a:spcAft>
              <a:defRPr sz="3413">
                <a:solidFill>
                  <a:schemeClr val="tx1"/>
                </a:solidFill>
                <a:latin typeface="Times New Roman" panose="02020603050405020304" pitchFamily="18" charset="0"/>
                <a:ea typeface="ＭＳ Ｐゴシック" panose="020B0600070205080204" pitchFamily="34" charset="-128"/>
              </a:defRPr>
            </a:lvl7pPr>
            <a:lvl8pPr marL="4876724" indent="-325115" eaLnBrk="0" fontAlgn="base" hangingPunct="0">
              <a:spcBef>
                <a:spcPct val="0"/>
              </a:spcBef>
              <a:spcAft>
                <a:spcPct val="0"/>
              </a:spcAft>
              <a:defRPr sz="3413">
                <a:solidFill>
                  <a:schemeClr val="tx1"/>
                </a:solidFill>
                <a:latin typeface="Times New Roman" panose="02020603050405020304" pitchFamily="18" charset="0"/>
                <a:ea typeface="ＭＳ Ｐゴシック" panose="020B0600070205080204" pitchFamily="34" charset="-128"/>
              </a:defRPr>
            </a:lvl8pPr>
            <a:lvl9pPr marL="5526954" indent="-325115" eaLnBrk="0" fontAlgn="base" hangingPunct="0">
              <a:spcBef>
                <a:spcPct val="0"/>
              </a:spcBef>
              <a:spcAft>
                <a:spcPct val="0"/>
              </a:spcAft>
              <a:defRPr sz="3413">
                <a:solidFill>
                  <a:schemeClr val="tx1"/>
                </a:solidFill>
                <a:latin typeface="Times New Roman" panose="02020603050405020304" pitchFamily="18" charset="0"/>
                <a:ea typeface="ＭＳ Ｐゴシック" panose="020B0600070205080204" pitchFamily="34" charset="-128"/>
              </a:defRPr>
            </a:lvl9pPr>
          </a:lstStyle>
          <a:p>
            <a:pPr eaLnBrk="1" hangingPunct="1"/>
            <a:fld id="{D61FFB6B-0B65-564C-A98F-66C6FC4BC6F1}" type="slidenum">
              <a:rPr lang="en-US" altLang="en-US" sz="1707"/>
              <a:pPr eaLnBrk="1" hangingPunct="1"/>
              <a:t>48</a:t>
            </a:fld>
            <a:endParaRPr lang="en-US" altLang="en-US" sz="1707" dirty="0"/>
          </a:p>
        </p:txBody>
      </p:sp>
      <p:sp>
        <p:nvSpPr>
          <p:cNvPr id="60418" name="Rectangle 2">
            <a:extLst>
              <a:ext uri="{FF2B5EF4-FFF2-40B4-BE49-F238E27FC236}">
                <a16:creationId xmlns:a16="http://schemas.microsoft.com/office/drawing/2014/main" id="{7579F53A-C1DD-434F-9CD2-42A98F45D72A}"/>
              </a:ext>
            </a:extLst>
          </p:cNvPr>
          <p:cNvSpPr>
            <a:spLocks noGrp="1" noChangeArrowheads="1"/>
          </p:cNvSpPr>
          <p:nvPr>
            <p:ph type="title"/>
          </p:nvPr>
        </p:nvSpPr>
        <p:spPr>
          <a:xfrm>
            <a:off x="349956" y="1323058"/>
            <a:ext cx="11679484" cy="1625600"/>
          </a:xfrm>
        </p:spPr>
        <p:txBody>
          <a:bodyPr/>
          <a:lstStyle/>
          <a:p>
            <a:pPr eaLnBrk="1" hangingPunct="1"/>
            <a:r>
              <a:rPr lang="en-US" altLang="en-US" b="1" dirty="0">
                <a:ea typeface="ＭＳ Ｐゴシック" panose="020B0600070205080204" pitchFamily="34" charset="-128"/>
              </a:rPr>
              <a:t>Answer to “Critical Race Theory”</a:t>
            </a:r>
          </a:p>
        </p:txBody>
      </p:sp>
      <p:sp>
        <p:nvSpPr>
          <p:cNvPr id="60419" name="Rectangle 3">
            <a:extLst>
              <a:ext uri="{FF2B5EF4-FFF2-40B4-BE49-F238E27FC236}">
                <a16:creationId xmlns:a16="http://schemas.microsoft.com/office/drawing/2014/main" id="{CBABD202-95ED-2341-9BA3-0104548DE6FA}"/>
              </a:ext>
            </a:extLst>
          </p:cNvPr>
          <p:cNvSpPr>
            <a:spLocks noGrp="1" noChangeArrowheads="1"/>
          </p:cNvSpPr>
          <p:nvPr>
            <p:ph type="body" idx="1"/>
          </p:nvPr>
        </p:nvSpPr>
        <p:spPr>
          <a:solidFill>
            <a:schemeClr val="bg1"/>
          </a:solidFill>
        </p:spPr>
        <p:txBody>
          <a:bodyPr/>
          <a:lstStyle/>
          <a:p>
            <a:pPr eaLnBrk="1" hangingPunct="1"/>
            <a:r>
              <a:rPr lang="en-US" altLang="en-US" b="1" dirty="0">
                <a:ea typeface="ＭＳ Ｐゴシック" panose="020B0600070205080204" pitchFamily="34" charset="-128"/>
              </a:rPr>
              <a:t>Acts 17:26</a:t>
            </a:r>
            <a:br>
              <a:rPr lang="en-US" altLang="en-US" dirty="0">
                <a:ea typeface="ＭＳ Ｐゴシック" panose="020B0600070205080204" pitchFamily="34" charset="-128"/>
              </a:rPr>
            </a:br>
            <a:r>
              <a:rPr lang="ja-JP" altLang="en-US" i="1">
                <a:ea typeface="ＭＳ Ｐゴシック" panose="020B0600070205080204" pitchFamily="34" charset="-128"/>
              </a:rPr>
              <a:t>“</a:t>
            </a:r>
            <a:r>
              <a:rPr lang="en-US" altLang="ja-JP" i="1" dirty="0">
                <a:ea typeface="ＭＳ Ｐゴシック" panose="020B0600070205080204" pitchFamily="34" charset="-128"/>
              </a:rPr>
              <a:t>And He made from one [common origin, one source, one blood] all nations of men to settle on the face of the earth, having definitely determined [their] allotted periods of time and the fixed boundaries of their habitation (their settlements, lands, and abodes), …</a:t>
            </a:r>
            <a:r>
              <a:rPr lang="ja-JP" altLang="en-US" i="1">
                <a:ea typeface="ＭＳ Ｐゴシック" panose="020B0600070205080204" pitchFamily="34" charset="-128"/>
              </a:rPr>
              <a:t>”</a:t>
            </a:r>
            <a:r>
              <a:rPr lang="en-US" altLang="ja-JP" i="1" dirty="0">
                <a:ea typeface="ＭＳ Ｐゴシック" panose="020B0600070205080204" pitchFamily="34" charset="-128"/>
              </a:rPr>
              <a:t> </a:t>
            </a:r>
            <a:r>
              <a:rPr lang="en-US" altLang="ja-JP" sz="3982" dirty="0">
                <a:ea typeface="ＭＳ Ｐゴシック" panose="020B0600070205080204" pitchFamily="34" charset="-128"/>
              </a:rPr>
              <a:t>[AMP]</a:t>
            </a:r>
            <a:endParaRPr lang="en-US" altLang="en-US" sz="3982" dirty="0">
              <a:ea typeface="ＭＳ Ｐゴシック" panose="020B0600070205080204" pitchFamily="34" charset="-128"/>
            </a:endParaRPr>
          </a:p>
        </p:txBody>
      </p:sp>
    </p:spTree>
    <p:extLst>
      <p:ext uri="{BB962C8B-B14F-4D97-AF65-F5344CB8AC3E}">
        <p14:creationId xmlns:p14="http://schemas.microsoft.com/office/powerpoint/2010/main" val="116041676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Slide Number Placeholder 5">
            <a:extLst>
              <a:ext uri="{FF2B5EF4-FFF2-40B4-BE49-F238E27FC236}">
                <a16:creationId xmlns:a16="http://schemas.microsoft.com/office/drawing/2014/main" id="{CC0774BC-C9A5-4E4B-BC61-8BCB64ED6A23}"/>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413">
                <a:solidFill>
                  <a:schemeClr val="tx1"/>
                </a:solidFill>
                <a:latin typeface="Times New Roman" panose="02020603050405020304" pitchFamily="18" charset="0"/>
                <a:ea typeface="ＭＳ Ｐゴシック" panose="020B0600070205080204" pitchFamily="34" charset="-128"/>
              </a:defRPr>
            </a:lvl1pPr>
            <a:lvl2pPr marL="1056623" indent="-406394" eaLnBrk="0" hangingPunct="0">
              <a:defRPr sz="3413">
                <a:solidFill>
                  <a:schemeClr val="tx1"/>
                </a:solidFill>
                <a:latin typeface="Times New Roman" panose="02020603050405020304" pitchFamily="18" charset="0"/>
                <a:ea typeface="ＭＳ Ｐゴシック" panose="020B0600070205080204" pitchFamily="34" charset="-128"/>
              </a:defRPr>
            </a:lvl2pPr>
            <a:lvl3pPr marL="1625575" indent="-325115" eaLnBrk="0" hangingPunct="0">
              <a:defRPr sz="3413">
                <a:solidFill>
                  <a:schemeClr val="tx1"/>
                </a:solidFill>
                <a:latin typeface="Times New Roman" panose="02020603050405020304" pitchFamily="18" charset="0"/>
                <a:ea typeface="ＭＳ Ｐゴシック" panose="020B0600070205080204" pitchFamily="34" charset="-128"/>
              </a:defRPr>
            </a:lvl3pPr>
            <a:lvl4pPr marL="2275804" indent="-325115" eaLnBrk="0" hangingPunct="0">
              <a:defRPr sz="3413">
                <a:solidFill>
                  <a:schemeClr val="tx1"/>
                </a:solidFill>
                <a:latin typeface="Times New Roman" panose="02020603050405020304" pitchFamily="18" charset="0"/>
                <a:ea typeface="ＭＳ Ｐゴシック" panose="020B0600070205080204" pitchFamily="34" charset="-128"/>
              </a:defRPr>
            </a:lvl4pPr>
            <a:lvl5pPr marL="2926034" indent="-325115" eaLnBrk="0" hangingPunct="0">
              <a:defRPr sz="3413">
                <a:solidFill>
                  <a:schemeClr val="tx1"/>
                </a:solidFill>
                <a:latin typeface="Times New Roman" panose="02020603050405020304" pitchFamily="18" charset="0"/>
                <a:ea typeface="ＭＳ Ｐゴシック" panose="020B0600070205080204" pitchFamily="34" charset="-128"/>
              </a:defRPr>
            </a:lvl5pPr>
            <a:lvl6pPr marL="3576264" indent="-325115" eaLnBrk="0" fontAlgn="base" hangingPunct="0">
              <a:spcBef>
                <a:spcPct val="0"/>
              </a:spcBef>
              <a:spcAft>
                <a:spcPct val="0"/>
              </a:spcAft>
              <a:defRPr sz="3413">
                <a:solidFill>
                  <a:schemeClr val="tx1"/>
                </a:solidFill>
                <a:latin typeface="Times New Roman" panose="02020603050405020304" pitchFamily="18" charset="0"/>
                <a:ea typeface="ＭＳ Ｐゴシック" panose="020B0600070205080204" pitchFamily="34" charset="-128"/>
              </a:defRPr>
            </a:lvl6pPr>
            <a:lvl7pPr marL="4226494" indent="-325115" eaLnBrk="0" fontAlgn="base" hangingPunct="0">
              <a:spcBef>
                <a:spcPct val="0"/>
              </a:spcBef>
              <a:spcAft>
                <a:spcPct val="0"/>
              </a:spcAft>
              <a:defRPr sz="3413">
                <a:solidFill>
                  <a:schemeClr val="tx1"/>
                </a:solidFill>
                <a:latin typeface="Times New Roman" panose="02020603050405020304" pitchFamily="18" charset="0"/>
                <a:ea typeface="ＭＳ Ｐゴシック" panose="020B0600070205080204" pitchFamily="34" charset="-128"/>
              </a:defRPr>
            </a:lvl7pPr>
            <a:lvl8pPr marL="4876724" indent="-325115" eaLnBrk="0" fontAlgn="base" hangingPunct="0">
              <a:spcBef>
                <a:spcPct val="0"/>
              </a:spcBef>
              <a:spcAft>
                <a:spcPct val="0"/>
              </a:spcAft>
              <a:defRPr sz="3413">
                <a:solidFill>
                  <a:schemeClr val="tx1"/>
                </a:solidFill>
                <a:latin typeface="Times New Roman" panose="02020603050405020304" pitchFamily="18" charset="0"/>
                <a:ea typeface="ＭＳ Ｐゴシック" panose="020B0600070205080204" pitchFamily="34" charset="-128"/>
              </a:defRPr>
            </a:lvl8pPr>
            <a:lvl9pPr marL="5526954" indent="-325115" eaLnBrk="0" fontAlgn="base" hangingPunct="0">
              <a:spcBef>
                <a:spcPct val="0"/>
              </a:spcBef>
              <a:spcAft>
                <a:spcPct val="0"/>
              </a:spcAft>
              <a:defRPr sz="3413">
                <a:solidFill>
                  <a:schemeClr val="tx1"/>
                </a:solidFill>
                <a:latin typeface="Times New Roman" panose="02020603050405020304" pitchFamily="18" charset="0"/>
                <a:ea typeface="ＭＳ Ｐゴシック" panose="020B0600070205080204" pitchFamily="34" charset="-128"/>
              </a:defRPr>
            </a:lvl9pPr>
          </a:lstStyle>
          <a:p>
            <a:pPr eaLnBrk="1" hangingPunct="1"/>
            <a:fld id="{CDCFF5BB-F42A-E94B-B0E8-96010839B4EB}" type="slidenum">
              <a:rPr lang="en-US" altLang="en-US" sz="1707"/>
              <a:pPr eaLnBrk="1" hangingPunct="1"/>
              <a:t>49</a:t>
            </a:fld>
            <a:endParaRPr lang="en-US" altLang="en-US" sz="1707" dirty="0"/>
          </a:p>
        </p:txBody>
      </p:sp>
      <p:sp>
        <p:nvSpPr>
          <p:cNvPr id="62466" name="Rectangle 2">
            <a:extLst>
              <a:ext uri="{FF2B5EF4-FFF2-40B4-BE49-F238E27FC236}">
                <a16:creationId xmlns:a16="http://schemas.microsoft.com/office/drawing/2014/main" id="{95053D34-01CC-8B4E-A758-E6DF22CB9D03}"/>
              </a:ext>
            </a:extLst>
          </p:cNvPr>
          <p:cNvSpPr>
            <a:spLocks noGrp="1" noChangeArrowheads="1"/>
          </p:cNvSpPr>
          <p:nvPr>
            <p:ph type="title"/>
          </p:nvPr>
        </p:nvSpPr>
        <p:spPr>
          <a:xfrm>
            <a:off x="349955" y="1323058"/>
            <a:ext cx="11392865" cy="1625600"/>
          </a:xfrm>
        </p:spPr>
        <p:txBody>
          <a:bodyPr/>
          <a:lstStyle/>
          <a:p>
            <a:pPr eaLnBrk="1" hangingPunct="1"/>
            <a:r>
              <a:rPr lang="en-US" altLang="en-US" b="1" dirty="0">
                <a:ea typeface="ＭＳ Ｐゴシック" panose="020B0600070205080204" pitchFamily="34" charset="-128"/>
              </a:rPr>
              <a:t>Providential View of Geo-politics</a:t>
            </a:r>
          </a:p>
        </p:txBody>
      </p:sp>
      <p:sp>
        <p:nvSpPr>
          <p:cNvPr id="62467" name="Rectangle 3">
            <a:extLst>
              <a:ext uri="{FF2B5EF4-FFF2-40B4-BE49-F238E27FC236}">
                <a16:creationId xmlns:a16="http://schemas.microsoft.com/office/drawing/2014/main" id="{BF0D5EA9-EEF3-B742-AE82-352F11BB9A70}"/>
              </a:ext>
            </a:extLst>
          </p:cNvPr>
          <p:cNvSpPr>
            <a:spLocks noGrp="1" noChangeArrowheads="1"/>
          </p:cNvSpPr>
          <p:nvPr>
            <p:ph type="body" idx="1"/>
          </p:nvPr>
        </p:nvSpPr>
        <p:spPr>
          <a:solidFill>
            <a:schemeClr val="bg1"/>
          </a:solidFill>
        </p:spPr>
        <p:txBody>
          <a:bodyPr/>
          <a:lstStyle/>
          <a:p>
            <a:pPr marL="650229" lvl="1" indent="0" eaLnBrk="1" hangingPunct="1">
              <a:buNone/>
            </a:pPr>
            <a:r>
              <a:rPr lang="en-US" altLang="en-US" sz="5120" dirty="0">
                <a:ea typeface="ＭＳ Ｐゴシック" panose="020B0600070205080204" pitchFamily="34" charset="-128"/>
              </a:rPr>
              <a:t>God has set the time for nations to exist, their borders, and their boundaries. God, therefore, has set the boundaries of the United States!</a:t>
            </a:r>
          </a:p>
          <a:p>
            <a:pPr marL="650229" lvl="1" indent="0" eaLnBrk="1" hangingPunct="1">
              <a:buNone/>
            </a:pPr>
            <a:r>
              <a:rPr lang="en-US" altLang="en-US" sz="5120" dirty="0">
                <a:ea typeface="ＭＳ Ｐゴシック" panose="020B0600070205080204" pitchFamily="34" charset="-128"/>
              </a:rPr>
              <a:t>						(Torah; Acts 17:26)</a:t>
            </a:r>
          </a:p>
        </p:txBody>
      </p:sp>
    </p:spTree>
    <p:extLst>
      <p:ext uri="{BB962C8B-B14F-4D97-AF65-F5344CB8AC3E}">
        <p14:creationId xmlns:p14="http://schemas.microsoft.com/office/powerpoint/2010/main" val="3096659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3DCA986B-D54D-6F47-BB50-2ED2B7522A9D}"/>
              </a:ext>
            </a:extLst>
          </p:cNvPr>
          <p:cNvSpPr>
            <a:spLocks noGrp="1"/>
          </p:cNvSpPr>
          <p:nvPr>
            <p:ph idx="1"/>
          </p:nvPr>
        </p:nvSpPr>
        <p:spPr>
          <a:xfrm>
            <a:off x="975360" y="3054774"/>
            <a:ext cx="11054080" cy="5375768"/>
          </a:xfrm>
        </p:spPr>
        <p:txBody>
          <a:bodyPr/>
          <a:lstStyle/>
          <a:p>
            <a:r>
              <a:rPr lang="en-US" dirty="0"/>
              <a:t>But there are some people, nevertheless — and I am one of them — who think that the most practical and important thing about a man is still his view of the universe … his philosophy.   </a:t>
            </a:r>
          </a:p>
          <a:p>
            <a:pPr marL="0" indent="0">
              <a:buNone/>
            </a:pPr>
            <a:r>
              <a:rPr lang="en-US" dirty="0"/>
              <a:t>						G.K Chesterton             						</a:t>
            </a:r>
            <a:r>
              <a:rPr lang="en-US" sz="3200" i="1" dirty="0"/>
              <a:t>Heretics</a:t>
            </a:r>
            <a:r>
              <a:rPr lang="en-US" sz="3200" dirty="0"/>
              <a:t>, 1905</a:t>
            </a:r>
          </a:p>
        </p:txBody>
      </p:sp>
      <p:sp>
        <p:nvSpPr>
          <p:cNvPr id="3" name="Title 2">
            <a:extLst>
              <a:ext uri="{FF2B5EF4-FFF2-40B4-BE49-F238E27FC236}">
                <a16:creationId xmlns:a16="http://schemas.microsoft.com/office/drawing/2014/main" id="{B66A31CA-6540-AB48-A232-6F826BB61BB5}"/>
              </a:ext>
            </a:extLst>
          </p:cNvPr>
          <p:cNvSpPr>
            <a:spLocks noGrp="1"/>
          </p:cNvSpPr>
          <p:nvPr>
            <p:ph type="title"/>
          </p:nvPr>
        </p:nvSpPr>
        <p:spPr/>
        <p:txBody>
          <a:bodyPr>
            <a:noAutofit/>
          </a:bodyPr>
          <a:lstStyle/>
          <a:p>
            <a:pPr algn="ctr"/>
            <a:r>
              <a:rPr lang="en-US" sz="5400" b="1" dirty="0">
                <a:latin typeface="Garamond" panose="02020404030301010803" pitchFamily="18" charset="0"/>
              </a:rPr>
              <a:t>Philosophy 		Worldview  </a:t>
            </a:r>
            <a:br>
              <a:rPr lang="en-US" sz="5400" b="1" dirty="0">
                <a:latin typeface="Garamond" panose="02020404030301010803" pitchFamily="18" charset="0"/>
              </a:rPr>
            </a:br>
            <a:endParaRPr lang="en-US" sz="5400" b="1" dirty="0">
              <a:latin typeface="Garamond" panose="02020404030301010803" pitchFamily="18" charset="0"/>
            </a:endParaRPr>
          </a:p>
        </p:txBody>
      </p:sp>
      <p:cxnSp>
        <p:nvCxnSpPr>
          <p:cNvPr id="8" name="Straight Connector 7">
            <a:extLst>
              <a:ext uri="{FF2B5EF4-FFF2-40B4-BE49-F238E27FC236}">
                <a16:creationId xmlns:a16="http://schemas.microsoft.com/office/drawing/2014/main" id="{1EBBCFB7-2AE8-0C45-A5F8-DFA0959DEBDF}"/>
              </a:ext>
            </a:extLst>
          </p:cNvPr>
          <p:cNvCxnSpPr>
            <a:cxnSpLocks/>
          </p:cNvCxnSpPr>
          <p:nvPr/>
        </p:nvCxnSpPr>
        <p:spPr bwMode="auto">
          <a:xfrm>
            <a:off x="5462337" y="1756611"/>
            <a:ext cx="1040063" cy="0"/>
          </a:xfrm>
          <a:prstGeom prst="line">
            <a:avLst/>
          </a:prstGeom>
          <a:ln w="79375">
            <a:headEnd type="none" w="med" len="med"/>
            <a:tailEnd type="triangle" w="lg" len="lg"/>
          </a:ln>
        </p:spPr>
        <p:style>
          <a:lnRef idx="3">
            <a:schemeClr val="accent1"/>
          </a:lnRef>
          <a:fillRef idx="0">
            <a:schemeClr val="accent1"/>
          </a:fillRef>
          <a:effectRef idx="2">
            <a:schemeClr val="accent1"/>
          </a:effectRef>
          <a:fontRef idx="minor">
            <a:schemeClr val="tx1"/>
          </a:fontRef>
        </p:style>
      </p:cxnSp>
      <p:sp>
        <p:nvSpPr>
          <p:cNvPr id="15" name="TextBox 14">
            <a:extLst>
              <a:ext uri="{FF2B5EF4-FFF2-40B4-BE49-F238E27FC236}">
                <a16:creationId xmlns:a16="http://schemas.microsoft.com/office/drawing/2014/main" id="{5EC480E2-C8B8-5841-A579-B9F652E87165}"/>
              </a:ext>
            </a:extLst>
          </p:cNvPr>
          <p:cNvSpPr txBox="1"/>
          <p:nvPr/>
        </p:nvSpPr>
        <p:spPr>
          <a:xfrm>
            <a:off x="794084" y="7996989"/>
            <a:ext cx="745958" cy="810127"/>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325434416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Number Placeholder 5">
            <a:extLst>
              <a:ext uri="{FF2B5EF4-FFF2-40B4-BE49-F238E27FC236}">
                <a16:creationId xmlns:a16="http://schemas.microsoft.com/office/drawing/2014/main" id="{8D1528A4-F590-3140-84B2-78B90DF4D912}"/>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413">
                <a:solidFill>
                  <a:schemeClr val="tx1"/>
                </a:solidFill>
                <a:latin typeface="Times New Roman" panose="02020603050405020304" pitchFamily="18" charset="0"/>
                <a:ea typeface="ＭＳ Ｐゴシック" panose="020B0600070205080204" pitchFamily="34" charset="-128"/>
              </a:defRPr>
            </a:lvl1pPr>
            <a:lvl2pPr marL="1056623" indent="-406394" eaLnBrk="0" hangingPunct="0">
              <a:defRPr sz="3413">
                <a:solidFill>
                  <a:schemeClr val="tx1"/>
                </a:solidFill>
                <a:latin typeface="Times New Roman" panose="02020603050405020304" pitchFamily="18" charset="0"/>
                <a:ea typeface="ＭＳ Ｐゴシック" panose="020B0600070205080204" pitchFamily="34" charset="-128"/>
              </a:defRPr>
            </a:lvl2pPr>
            <a:lvl3pPr marL="1625575" indent="-325115" eaLnBrk="0" hangingPunct="0">
              <a:defRPr sz="3413">
                <a:solidFill>
                  <a:schemeClr val="tx1"/>
                </a:solidFill>
                <a:latin typeface="Times New Roman" panose="02020603050405020304" pitchFamily="18" charset="0"/>
                <a:ea typeface="ＭＳ Ｐゴシック" panose="020B0600070205080204" pitchFamily="34" charset="-128"/>
              </a:defRPr>
            </a:lvl3pPr>
            <a:lvl4pPr marL="2275804" indent="-325115" eaLnBrk="0" hangingPunct="0">
              <a:defRPr sz="3413">
                <a:solidFill>
                  <a:schemeClr val="tx1"/>
                </a:solidFill>
                <a:latin typeface="Times New Roman" panose="02020603050405020304" pitchFamily="18" charset="0"/>
                <a:ea typeface="ＭＳ Ｐゴシック" panose="020B0600070205080204" pitchFamily="34" charset="-128"/>
              </a:defRPr>
            </a:lvl4pPr>
            <a:lvl5pPr marL="2926034" indent="-325115" eaLnBrk="0" hangingPunct="0">
              <a:defRPr sz="3413">
                <a:solidFill>
                  <a:schemeClr val="tx1"/>
                </a:solidFill>
                <a:latin typeface="Times New Roman" panose="02020603050405020304" pitchFamily="18" charset="0"/>
                <a:ea typeface="ＭＳ Ｐゴシック" panose="020B0600070205080204" pitchFamily="34" charset="-128"/>
              </a:defRPr>
            </a:lvl5pPr>
            <a:lvl6pPr marL="3576264" indent="-325115" eaLnBrk="0" fontAlgn="base" hangingPunct="0">
              <a:spcBef>
                <a:spcPct val="0"/>
              </a:spcBef>
              <a:spcAft>
                <a:spcPct val="0"/>
              </a:spcAft>
              <a:defRPr sz="3413">
                <a:solidFill>
                  <a:schemeClr val="tx1"/>
                </a:solidFill>
                <a:latin typeface="Times New Roman" panose="02020603050405020304" pitchFamily="18" charset="0"/>
                <a:ea typeface="ＭＳ Ｐゴシック" panose="020B0600070205080204" pitchFamily="34" charset="-128"/>
              </a:defRPr>
            </a:lvl6pPr>
            <a:lvl7pPr marL="4226494" indent="-325115" eaLnBrk="0" fontAlgn="base" hangingPunct="0">
              <a:spcBef>
                <a:spcPct val="0"/>
              </a:spcBef>
              <a:spcAft>
                <a:spcPct val="0"/>
              </a:spcAft>
              <a:defRPr sz="3413">
                <a:solidFill>
                  <a:schemeClr val="tx1"/>
                </a:solidFill>
                <a:latin typeface="Times New Roman" panose="02020603050405020304" pitchFamily="18" charset="0"/>
                <a:ea typeface="ＭＳ Ｐゴシック" panose="020B0600070205080204" pitchFamily="34" charset="-128"/>
              </a:defRPr>
            </a:lvl7pPr>
            <a:lvl8pPr marL="4876724" indent="-325115" eaLnBrk="0" fontAlgn="base" hangingPunct="0">
              <a:spcBef>
                <a:spcPct val="0"/>
              </a:spcBef>
              <a:spcAft>
                <a:spcPct val="0"/>
              </a:spcAft>
              <a:defRPr sz="3413">
                <a:solidFill>
                  <a:schemeClr val="tx1"/>
                </a:solidFill>
                <a:latin typeface="Times New Roman" panose="02020603050405020304" pitchFamily="18" charset="0"/>
                <a:ea typeface="ＭＳ Ｐゴシック" panose="020B0600070205080204" pitchFamily="34" charset="-128"/>
              </a:defRPr>
            </a:lvl8pPr>
            <a:lvl9pPr marL="5526954" indent="-325115" eaLnBrk="0" fontAlgn="base" hangingPunct="0">
              <a:spcBef>
                <a:spcPct val="0"/>
              </a:spcBef>
              <a:spcAft>
                <a:spcPct val="0"/>
              </a:spcAft>
              <a:defRPr sz="3413">
                <a:solidFill>
                  <a:schemeClr val="tx1"/>
                </a:solidFill>
                <a:latin typeface="Times New Roman" panose="02020603050405020304" pitchFamily="18" charset="0"/>
                <a:ea typeface="ＭＳ Ｐゴシック" panose="020B0600070205080204" pitchFamily="34" charset="-128"/>
              </a:defRPr>
            </a:lvl9pPr>
          </a:lstStyle>
          <a:p>
            <a:pPr eaLnBrk="1" hangingPunct="1"/>
            <a:fld id="{4968E4D4-F0CB-AC4C-AE7A-6E17572923A6}" type="slidenum">
              <a:rPr lang="en-US" altLang="en-US" sz="1707"/>
              <a:pPr eaLnBrk="1" hangingPunct="1"/>
              <a:t>50</a:t>
            </a:fld>
            <a:endParaRPr lang="en-US" altLang="en-US" sz="1707" dirty="0"/>
          </a:p>
        </p:txBody>
      </p:sp>
      <p:sp>
        <p:nvSpPr>
          <p:cNvPr id="41986" name="Rectangle 2">
            <a:extLst>
              <a:ext uri="{FF2B5EF4-FFF2-40B4-BE49-F238E27FC236}">
                <a16:creationId xmlns:a16="http://schemas.microsoft.com/office/drawing/2014/main" id="{5B63CC26-3400-794D-AED8-6C6142F76BF8}"/>
              </a:ext>
            </a:extLst>
          </p:cNvPr>
          <p:cNvSpPr>
            <a:spLocks noGrp="1" noChangeArrowheads="1"/>
          </p:cNvSpPr>
          <p:nvPr>
            <p:ph type="title"/>
          </p:nvPr>
        </p:nvSpPr>
        <p:spPr/>
        <p:txBody>
          <a:bodyPr/>
          <a:lstStyle/>
          <a:p>
            <a:r>
              <a:rPr lang="en-US" altLang="en-US" b="1" dirty="0">
                <a:ea typeface="ＭＳ Ｐゴシック" panose="020B0600070205080204" pitchFamily="34" charset="-128"/>
              </a:rPr>
              <a:t>Providential View of Geo-politics</a:t>
            </a:r>
          </a:p>
        </p:txBody>
      </p:sp>
      <p:sp>
        <p:nvSpPr>
          <p:cNvPr id="41987" name="Rectangle 3">
            <a:extLst>
              <a:ext uri="{FF2B5EF4-FFF2-40B4-BE49-F238E27FC236}">
                <a16:creationId xmlns:a16="http://schemas.microsoft.com/office/drawing/2014/main" id="{981E136C-4420-EC49-9DBD-54014053B906}"/>
              </a:ext>
            </a:extLst>
          </p:cNvPr>
          <p:cNvSpPr>
            <a:spLocks noGrp="1" noChangeArrowheads="1"/>
          </p:cNvSpPr>
          <p:nvPr>
            <p:ph type="body" idx="1"/>
          </p:nvPr>
        </p:nvSpPr>
        <p:spPr>
          <a:xfrm>
            <a:off x="349956" y="3054774"/>
            <a:ext cx="12248444" cy="5852160"/>
          </a:xfrm>
          <a:solidFill>
            <a:schemeClr val="bg1"/>
          </a:solidFill>
        </p:spPr>
        <p:txBody>
          <a:bodyPr/>
          <a:lstStyle/>
          <a:p>
            <a:pPr marL="23813" indent="-23813">
              <a:buNone/>
            </a:pPr>
            <a:r>
              <a:rPr lang="en-US" altLang="ja-JP" sz="4400" b="1" i="1" dirty="0">
                <a:ea typeface="ＭＳ Ｐゴシック" panose="020B0600070205080204" pitchFamily="34" charset="-128"/>
              </a:rPr>
              <a:t>Daniel answered, “Blessed be the name of God forever and ever! For wisdom and might are His! He changes the times and the seasons; He removes kings and sets up kings. He gives wisdom to the wise and knowledge to those who have understanding!</a:t>
            </a:r>
            <a:r>
              <a:rPr lang="ja-JP" altLang="en-US" sz="4400" b="1" i="1">
                <a:ea typeface="ＭＳ Ｐゴシック" panose="020B0600070205080204" pitchFamily="34" charset="-128"/>
              </a:rPr>
              <a:t>”</a:t>
            </a:r>
            <a:r>
              <a:rPr lang="en-US" altLang="ja-JP" sz="4400" b="1" dirty="0">
                <a:ea typeface="ＭＳ Ｐゴシック" panose="020B0600070205080204" pitchFamily="34" charset="-128"/>
              </a:rPr>
              <a:t>         									Daniel 2:20-21</a:t>
            </a:r>
            <a:endParaRPr lang="en-US" altLang="en-US" sz="4400" b="1" dirty="0">
              <a:ea typeface="ＭＳ Ｐゴシック" panose="020B0600070205080204" pitchFamily="34" charset="-128"/>
            </a:endParaRPr>
          </a:p>
        </p:txBody>
      </p:sp>
    </p:spTree>
    <p:extLst>
      <p:ext uri="{BB962C8B-B14F-4D97-AF65-F5344CB8AC3E}">
        <p14:creationId xmlns:p14="http://schemas.microsoft.com/office/powerpoint/2010/main" val="410768638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13" name="Slide Number Placeholder 5">
            <a:extLst>
              <a:ext uri="{FF2B5EF4-FFF2-40B4-BE49-F238E27FC236}">
                <a16:creationId xmlns:a16="http://schemas.microsoft.com/office/drawing/2014/main" id="{9207837F-EC4B-8647-9A83-3EB4A696E1D3}"/>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413">
                <a:solidFill>
                  <a:schemeClr val="tx1"/>
                </a:solidFill>
                <a:latin typeface="Times New Roman" panose="02020603050405020304" pitchFamily="18" charset="0"/>
                <a:ea typeface="ＭＳ Ｐゴシック" panose="020B0600070205080204" pitchFamily="34" charset="-128"/>
              </a:defRPr>
            </a:lvl1pPr>
            <a:lvl2pPr marL="1056623" indent="-406394" eaLnBrk="0" hangingPunct="0">
              <a:defRPr sz="3413">
                <a:solidFill>
                  <a:schemeClr val="tx1"/>
                </a:solidFill>
                <a:latin typeface="Times New Roman" panose="02020603050405020304" pitchFamily="18" charset="0"/>
                <a:ea typeface="ＭＳ Ｐゴシック" panose="020B0600070205080204" pitchFamily="34" charset="-128"/>
              </a:defRPr>
            </a:lvl2pPr>
            <a:lvl3pPr marL="1625575" indent="-325115" eaLnBrk="0" hangingPunct="0">
              <a:defRPr sz="3413">
                <a:solidFill>
                  <a:schemeClr val="tx1"/>
                </a:solidFill>
                <a:latin typeface="Times New Roman" panose="02020603050405020304" pitchFamily="18" charset="0"/>
                <a:ea typeface="ＭＳ Ｐゴシック" panose="020B0600070205080204" pitchFamily="34" charset="-128"/>
              </a:defRPr>
            </a:lvl3pPr>
            <a:lvl4pPr marL="2275804" indent="-325115" eaLnBrk="0" hangingPunct="0">
              <a:defRPr sz="3413">
                <a:solidFill>
                  <a:schemeClr val="tx1"/>
                </a:solidFill>
                <a:latin typeface="Times New Roman" panose="02020603050405020304" pitchFamily="18" charset="0"/>
                <a:ea typeface="ＭＳ Ｐゴシック" panose="020B0600070205080204" pitchFamily="34" charset="-128"/>
              </a:defRPr>
            </a:lvl4pPr>
            <a:lvl5pPr marL="2926034" indent="-325115" eaLnBrk="0" hangingPunct="0">
              <a:defRPr sz="3413">
                <a:solidFill>
                  <a:schemeClr val="tx1"/>
                </a:solidFill>
                <a:latin typeface="Times New Roman" panose="02020603050405020304" pitchFamily="18" charset="0"/>
                <a:ea typeface="ＭＳ Ｐゴシック" panose="020B0600070205080204" pitchFamily="34" charset="-128"/>
              </a:defRPr>
            </a:lvl5pPr>
            <a:lvl6pPr marL="3576264" indent="-325115" eaLnBrk="0" fontAlgn="base" hangingPunct="0">
              <a:spcBef>
                <a:spcPct val="0"/>
              </a:spcBef>
              <a:spcAft>
                <a:spcPct val="0"/>
              </a:spcAft>
              <a:defRPr sz="3413">
                <a:solidFill>
                  <a:schemeClr val="tx1"/>
                </a:solidFill>
                <a:latin typeface="Times New Roman" panose="02020603050405020304" pitchFamily="18" charset="0"/>
                <a:ea typeface="ＭＳ Ｐゴシック" panose="020B0600070205080204" pitchFamily="34" charset="-128"/>
              </a:defRPr>
            </a:lvl6pPr>
            <a:lvl7pPr marL="4226494" indent="-325115" eaLnBrk="0" fontAlgn="base" hangingPunct="0">
              <a:spcBef>
                <a:spcPct val="0"/>
              </a:spcBef>
              <a:spcAft>
                <a:spcPct val="0"/>
              </a:spcAft>
              <a:defRPr sz="3413">
                <a:solidFill>
                  <a:schemeClr val="tx1"/>
                </a:solidFill>
                <a:latin typeface="Times New Roman" panose="02020603050405020304" pitchFamily="18" charset="0"/>
                <a:ea typeface="ＭＳ Ｐゴシック" panose="020B0600070205080204" pitchFamily="34" charset="-128"/>
              </a:defRPr>
            </a:lvl7pPr>
            <a:lvl8pPr marL="4876724" indent="-325115" eaLnBrk="0" fontAlgn="base" hangingPunct="0">
              <a:spcBef>
                <a:spcPct val="0"/>
              </a:spcBef>
              <a:spcAft>
                <a:spcPct val="0"/>
              </a:spcAft>
              <a:defRPr sz="3413">
                <a:solidFill>
                  <a:schemeClr val="tx1"/>
                </a:solidFill>
                <a:latin typeface="Times New Roman" panose="02020603050405020304" pitchFamily="18" charset="0"/>
                <a:ea typeface="ＭＳ Ｐゴシック" panose="020B0600070205080204" pitchFamily="34" charset="-128"/>
              </a:defRPr>
            </a:lvl8pPr>
            <a:lvl9pPr marL="5526954" indent="-325115" eaLnBrk="0" fontAlgn="base" hangingPunct="0">
              <a:spcBef>
                <a:spcPct val="0"/>
              </a:spcBef>
              <a:spcAft>
                <a:spcPct val="0"/>
              </a:spcAft>
              <a:defRPr sz="3413">
                <a:solidFill>
                  <a:schemeClr val="tx1"/>
                </a:solidFill>
                <a:latin typeface="Times New Roman" panose="02020603050405020304" pitchFamily="18" charset="0"/>
                <a:ea typeface="ＭＳ Ｐゴシック" panose="020B0600070205080204" pitchFamily="34" charset="-128"/>
              </a:defRPr>
            </a:lvl9pPr>
          </a:lstStyle>
          <a:p>
            <a:pPr eaLnBrk="1" hangingPunct="1"/>
            <a:fld id="{A865D565-9A15-574B-A13B-A0DCDA8F760B}" type="slidenum">
              <a:rPr lang="en-US" altLang="en-US" sz="1707"/>
              <a:pPr eaLnBrk="1" hangingPunct="1"/>
              <a:t>51</a:t>
            </a:fld>
            <a:endParaRPr lang="en-US" altLang="en-US" sz="1707" dirty="0"/>
          </a:p>
        </p:txBody>
      </p:sp>
      <p:sp>
        <p:nvSpPr>
          <p:cNvPr id="64514" name="Rectangle 2">
            <a:extLst>
              <a:ext uri="{FF2B5EF4-FFF2-40B4-BE49-F238E27FC236}">
                <a16:creationId xmlns:a16="http://schemas.microsoft.com/office/drawing/2014/main" id="{AAFDF686-280A-AE4B-82B9-47EC5C2D0176}"/>
              </a:ext>
            </a:extLst>
          </p:cNvPr>
          <p:cNvSpPr>
            <a:spLocks noGrp="1" noChangeArrowheads="1"/>
          </p:cNvSpPr>
          <p:nvPr>
            <p:ph type="title"/>
          </p:nvPr>
        </p:nvSpPr>
        <p:spPr/>
        <p:txBody>
          <a:bodyPr/>
          <a:lstStyle/>
          <a:p>
            <a:pPr eaLnBrk="1" hangingPunct="1"/>
            <a:r>
              <a:rPr lang="en-US" altLang="en-US" b="1" dirty="0">
                <a:ea typeface="ＭＳ Ｐゴシック" panose="020B0600070205080204" pitchFamily="34" charset="-128"/>
              </a:rPr>
              <a:t>Providential History</a:t>
            </a:r>
          </a:p>
        </p:txBody>
      </p:sp>
      <p:sp>
        <p:nvSpPr>
          <p:cNvPr id="64515" name="Rectangle 3">
            <a:extLst>
              <a:ext uri="{FF2B5EF4-FFF2-40B4-BE49-F238E27FC236}">
                <a16:creationId xmlns:a16="http://schemas.microsoft.com/office/drawing/2014/main" id="{C9422725-B79D-0C45-A635-36B6B3647062}"/>
              </a:ext>
            </a:extLst>
          </p:cNvPr>
          <p:cNvSpPr>
            <a:spLocks noGrp="1" noChangeArrowheads="1"/>
          </p:cNvSpPr>
          <p:nvPr>
            <p:ph type="body" idx="1"/>
          </p:nvPr>
        </p:nvSpPr>
        <p:spPr>
          <a:solidFill>
            <a:schemeClr val="bg1"/>
          </a:solidFill>
        </p:spPr>
        <p:txBody>
          <a:bodyPr/>
          <a:lstStyle/>
          <a:p>
            <a:pPr eaLnBrk="1" hangingPunct="1"/>
            <a:r>
              <a:rPr lang="en-US" altLang="en-US" dirty="0">
                <a:ea typeface="ＭＳ Ｐゴシック" panose="020B0600070205080204" pitchFamily="34" charset="-128"/>
              </a:rPr>
              <a:t>What is God</a:t>
            </a:r>
            <a:r>
              <a:rPr lang="en-US" altLang="ja-JP" dirty="0">
                <a:ea typeface="ＭＳ Ｐゴシック" panose="020B0600070205080204" pitchFamily="34" charset="-128"/>
              </a:rPr>
              <a:t>s reason for the controlling  (superintending) of HIS-Story?</a:t>
            </a:r>
          </a:p>
          <a:p>
            <a:pPr eaLnBrk="1" hangingPunct="1"/>
            <a:endParaRPr lang="en-US" altLang="en-US" dirty="0">
              <a:ea typeface="ＭＳ Ｐゴシック" panose="020B0600070205080204" pitchFamily="34" charset="-128"/>
            </a:endParaRPr>
          </a:p>
          <a:p>
            <a:pPr eaLnBrk="1" hangingPunct="1">
              <a:buFontTx/>
              <a:buNone/>
            </a:pPr>
            <a:r>
              <a:rPr lang="en-US" altLang="en-US" i="1" dirty="0">
                <a:ea typeface="ＭＳ Ｐゴシック" panose="020B0600070205080204" pitchFamily="34" charset="-128"/>
              </a:rPr>
              <a:t>	</a:t>
            </a:r>
            <a:r>
              <a:rPr lang="ja-JP" altLang="en-US" i="1">
                <a:ea typeface="ＭＳ Ｐゴシック" panose="020B0600070205080204" pitchFamily="34" charset="-128"/>
              </a:rPr>
              <a:t>“</a:t>
            </a:r>
            <a:r>
              <a:rPr lang="en-US" altLang="ja-JP" i="1" dirty="0">
                <a:ea typeface="ＭＳ Ｐゴシック" panose="020B0600070205080204" pitchFamily="34" charset="-128"/>
              </a:rPr>
              <a:t> … that they should see the Lord … that we might know Him.</a:t>
            </a:r>
            <a:r>
              <a:rPr lang="ja-JP" altLang="en-US" i="1">
                <a:ea typeface="ＭＳ Ｐゴシック" panose="020B0600070205080204" pitchFamily="34" charset="-128"/>
              </a:rPr>
              <a:t>”</a:t>
            </a:r>
            <a:r>
              <a:rPr lang="en-US" altLang="ja-JP" i="1" dirty="0">
                <a:ea typeface="ＭＳ Ｐゴシック" panose="020B0600070205080204" pitchFamily="34" charset="-128"/>
              </a:rPr>
              <a:t>  </a:t>
            </a:r>
            <a:r>
              <a:rPr lang="en-US" altLang="ja-JP" dirty="0">
                <a:ea typeface="ＭＳ Ｐゴシック" panose="020B0600070205080204" pitchFamily="34" charset="-128"/>
              </a:rPr>
              <a:t>Acts 17:27</a:t>
            </a:r>
            <a:endParaRPr lang="en-US" altLang="en-US" dirty="0">
              <a:ea typeface="ＭＳ Ｐゴシック" panose="020B0600070205080204" pitchFamily="34" charset="-128"/>
            </a:endParaRPr>
          </a:p>
        </p:txBody>
      </p:sp>
    </p:spTree>
    <p:extLst>
      <p:ext uri="{BB962C8B-B14F-4D97-AF65-F5344CB8AC3E}">
        <p14:creationId xmlns:p14="http://schemas.microsoft.com/office/powerpoint/2010/main" val="237533950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6561" name="Slide Number Placeholder 6">
            <a:extLst>
              <a:ext uri="{FF2B5EF4-FFF2-40B4-BE49-F238E27FC236}">
                <a16:creationId xmlns:a16="http://schemas.microsoft.com/office/drawing/2014/main" id="{061F31FA-1A6A-BF4B-A018-A19AA800B4AB}"/>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413">
                <a:solidFill>
                  <a:schemeClr val="tx1"/>
                </a:solidFill>
                <a:latin typeface="Times New Roman" panose="02020603050405020304" pitchFamily="18" charset="0"/>
                <a:ea typeface="ＭＳ Ｐゴシック" panose="020B0600070205080204" pitchFamily="34" charset="-128"/>
              </a:defRPr>
            </a:lvl1pPr>
            <a:lvl2pPr marL="1056623" indent="-406394" eaLnBrk="0" hangingPunct="0">
              <a:defRPr sz="3413">
                <a:solidFill>
                  <a:schemeClr val="tx1"/>
                </a:solidFill>
                <a:latin typeface="Times New Roman" panose="02020603050405020304" pitchFamily="18" charset="0"/>
                <a:ea typeface="ＭＳ Ｐゴシック" panose="020B0600070205080204" pitchFamily="34" charset="-128"/>
              </a:defRPr>
            </a:lvl2pPr>
            <a:lvl3pPr marL="1625575" indent="-325115" eaLnBrk="0" hangingPunct="0">
              <a:defRPr sz="3413">
                <a:solidFill>
                  <a:schemeClr val="tx1"/>
                </a:solidFill>
                <a:latin typeface="Times New Roman" panose="02020603050405020304" pitchFamily="18" charset="0"/>
                <a:ea typeface="ＭＳ Ｐゴシック" panose="020B0600070205080204" pitchFamily="34" charset="-128"/>
              </a:defRPr>
            </a:lvl3pPr>
            <a:lvl4pPr marL="2275804" indent="-325115" eaLnBrk="0" hangingPunct="0">
              <a:defRPr sz="3413">
                <a:solidFill>
                  <a:schemeClr val="tx1"/>
                </a:solidFill>
                <a:latin typeface="Times New Roman" panose="02020603050405020304" pitchFamily="18" charset="0"/>
                <a:ea typeface="ＭＳ Ｐゴシック" panose="020B0600070205080204" pitchFamily="34" charset="-128"/>
              </a:defRPr>
            </a:lvl4pPr>
            <a:lvl5pPr marL="2926034" indent="-325115" eaLnBrk="0" hangingPunct="0">
              <a:defRPr sz="3413">
                <a:solidFill>
                  <a:schemeClr val="tx1"/>
                </a:solidFill>
                <a:latin typeface="Times New Roman" panose="02020603050405020304" pitchFamily="18" charset="0"/>
                <a:ea typeface="ＭＳ Ｐゴシック" panose="020B0600070205080204" pitchFamily="34" charset="-128"/>
              </a:defRPr>
            </a:lvl5pPr>
            <a:lvl6pPr marL="3576264" indent="-325115" eaLnBrk="0" fontAlgn="base" hangingPunct="0">
              <a:spcBef>
                <a:spcPct val="0"/>
              </a:spcBef>
              <a:spcAft>
                <a:spcPct val="0"/>
              </a:spcAft>
              <a:defRPr sz="3413">
                <a:solidFill>
                  <a:schemeClr val="tx1"/>
                </a:solidFill>
                <a:latin typeface="Times New Roman" panose="02020603050405020304" pitchFamily="18" charset="0"/>
                <a:ea typeface="ＭＳ Ｐゴシック" panose="020B0600070205080204" pitchFamily="34" charset="-128"/>
              </a:defRPr>
            </a:lvl6pPr>
            <a:lvl7pPr marL="4226494" indent="-325115" eaLnBrk="0" fontAlgn="base" hangingPunct="0">
              <a:spcBef>
                <a:spcPct val="0"/>
              </a:spcBef>
              <a:spcAft>
                <a:spcPct val="0"/>
              </a:spcAft>
              <a:defRPr sz="3413">
                <a:solidFill>
                  <a:schemeClr val="tx1"/>
                </a:solidFill>
                <a:latin typeface="Times New Roman" panose="02020603050405020304" pitchFamily="18" charset="0"/>
                <a:ea typeface="ＭＳ Ｐゴシック" panose="020B0600070205080204" pitchFamily="34" charset="-128"/>
              </a:defRPr>
            </a:lvl7pPr>
            <a:lvl8pPr marL="4876724" indent="-325115" eaLnBrk="0" fontAlgn="base" hangingPunct="0">
              <a:spcBef>
                <a:spcPct val="0"/>
              </a:spcBef>
              <a:spcAft>
                <a:spcPct val="0"/>
              </a:spcAft>
              <a:defRPr sz="3413">
                <a:solidFill>
                  <a:schemeClr val="tx1"/>
                </a:solidFill>
                <a:latin typeface="Times New Roman" panose="02020603050405020304" pitchFamily="18" charset="0"/>
                <a:ea typeface="ＭＳ Ｐゴシック" panose="020B0600070205080204" pitchFamily="34" charset="-128"/>
              </a:defRPr>
            </a:lvl8pPr>
            <a:lvl9pPr marL="5526954" indent="-325115" eaLnBrk="0" fontAlgn="base" hangingPunct="0">
              <a:spcBef>
                <a:spcPct val="0"/>
              </a:spcBef>
              <a:spcAft>
                <a:spcPct val="0"/>
              </a:spcAft>
              <a:defRPr sz="3413">
                <a:solidFill>
                  <a:schemeClr val="tx1"/>
                </a:solidFill>
                <a:latin typeface="Times New Roman" panose="02020603050405020304" pitchFamily="18" charset="0"/>
                <a:ea typeface="ＭＳ Ｐゴシック" panose="020B0600070205080204" pitchFamily="34" charset="-128"/>
              </a:defRPr>
            </a:lvl9pPr>
          </a:lstStyle>
          <a:p>
            <a:pPr eaLnBrk="1" hangingPunct="1"/>
            <a:fld id="{4F334F7E-5F76-9C4A-A1B1-9187D04F488E}" type="slidenum">
              <a:rPr lang="en-US" altLang="en-US" sz="1707"/>
              <a:pPr eaLnBrk="1" hangingPunct="1"/>
              <a:t>52</a:t>
            </a:fld>
            <a:endParaRPr lang="en-US" altLang="en-US" sz="1707" dirty="0"/>
          </a:p>
        </p:txBody>
      </p:sp>
      <p:sp>
        <p:nvSpPr>
          <p:cNvPr id="97282" name="Rectangle 2">
            <a:extLst>
              <a:ext uri="{FF2B5EF4-FFF2-40B4-BE49-F238E27FC236}">
                <a16:creationId xmlns:a16="http://schemas.microsoft.com/office/drawing/2014/main" id="{CBA3486B-4C74-FB47-88A0-DB4C554D4E30}"/>
              </a:ext>
            </a:extLst>
          </p:cNvPr>
          <p:cNvSpPr>
            <a:spLocks noGrp="1" noChangeArrowheads="1"/>
          </p:cNvSpPr>
          <p:nvPr>
            <p:ph type="title"/>
          </p:nvPr>
        </p:nvSpPr>
        <p:spPr/>
        <p:txBody>
          <a:bodyPr/>
          <a:lstStyle/>
          <a:p>
            <a:pPr eaLnBrk="1" hangingPunct="1"/>
            <a:r>
              <a:rPr lang="en-US" altLang="en-US" b="1" dirty="0">
                <a:ea typeface="ＭＳ Ｐゴシック" panose="020B0600070205080204" pitchFamily="34" charset="-128"/>
              </a:rPr>
              <a:t>CONTRASTING WORLVIEWS</a:t>
            </a:r>
          </a:p>
        </p:txBody>
      </p:sp>
      <p:sp>
        <p:nvSpPr>
          <p:cNvPr id="97283" name="Rectangle 3">
            <a:extLst>
              <a:ext uri="{FF2B5EF4-FFF2-40B4-BE49-F238E27FC236}">
                <a16:creationId xmlns:a16="http://schemas.microsoft.com/office/drawing/2014/main" id="{2BBB28AD-19EA-754C-98AC-D164FE0CA5AD}"/>
              </a:ext>
            </a:extLst>
          </p:cNvPr>
          <p:cNvSpPr>
            <a:spLocks noGrp="1" noChangeArrowheads="1"/>
          </p:cNvSpPr>
          <p:nvPr>
            <p:ph type="body" sz="half" idx="1"/>
          </p:nvPr>
        </p:nvSpPr>
        <p:spPr>
          <a:solidFill>
            <a:schemeClr val="bg1"/>
          </a:solidFill>
        </p:spPr>
        <p:txBody>
          <a:bodyPr/>
          <a:lstStyle/>
          <a:p>
            <a:pPr algn="ctr" eaLnBrk="1" hangingPunct="1">
              <a:buFontTx/>
              <a:buNone/>
            </a:pPr>
            <a:r>
              <a:rPr lang="en-US" altLang="en-US" sz="4551" dirty="0">
                <a:ea typeface="ＭＳ Ｐゴシック" panose="020B0600070205080204" pitchFamily="34" charset="-128"/>
              </a:rPr>
              <a:t>CHRISTIANITY</a:t>
            </a:r>
          </a:p>
          <a:p>
            <a:pPr eaLnBrk="1" hangingPunct="1"/>
            <a:r>
              <a:rPr lang="en-US" altLang="en-US" sz="4551" dirty="0">
                <a:ea typeface="ＭＳ Ｐゴシック" panose="020B0600070205080204" pitchFamily="34" charset="-128"/>
              </a:rPr>
              <a:t>All things happen by design.</a:t>
            </a:r>
          </a:p>
          <a:p>
            <a:pPr eaLnBrk="1" hangingPunct="1"/>
            <a:r>
              <a:rPr lang="en-US" altLang="en-US" sz="4551" dirty="0">
                <a:ea typeface="ＭＳ Ｐゴシック" panose="020B0600070205080204" pitchFamily="34" charset="-128"/>
              </a:rPr>
              <a:t>One can only understand history by identifying God</a:t>
            </a:r>
            <a:r>
              <a:rPr lang="ja-JP" altLang="en-US" sz="4551">
                <a:ea typeface="ＭＳ Ｐゴシック" panose="020B0600070205080204" pitchFamily="34" charset="-128"/>
              </a:rPr>
              <a:t>’</a:t>
            </a:r>
            <a:r>
              <a:rPr lang="en-US" altLang="ja-JP" sz="4551" dirty="0">
                <a:ea typeface="ＭＳ Ｐゴシック" panose="020B0600070205080204" pitchFamily="34" charset="-128"/>
              </a:rPr>
              <a:t>s Hand.</a:t>
            </a:r>
            <a:endParaRPr lang="en-US" altLang="en-US" sz="4551" dirty="0">
              <a:ea typeface="ＭＳ Ｐゴシック" panose="020B0600070205080204" pitchFamily="34" charset="-128"/>
            </a:endParaRPr>
          </a:p>
        </p:txBody>
      </p:sp>
      <p:sp>
        <p:nvSpPr>
          <p:cNvPr id="97284" name="Rectangle 4">
            <a:extLst>
              <a:ext uri="{FF2B5EF4-FFF2-40B4-BE49-F238E27FC236}">
                <a16:creationId xmlns:a16="http://schemas.microsoft.com/office/drawing/2014/main" id="{E1AF7D6A-6316-4145-ACC7-377A88370DB8}"/>
              </a:ext>
            </a:extLst>
          </p:cNvPr>
          <p:cNvSpPr>
            <a:spLocks noGrp="1" noChangeArrowheads="1"/>
          </p:cNvSpPr>
          <p:nvPr>
            <p:ph type="body" sz="half" idx="2"/>
          </p:nvPr>
        </p:nvSpPr>
        <p:spPr/>
        <p:txBody>
          <a:bodyPr/>
          <a:lstStyle/>
          <a:p>
            <a:pPr algn="ctr" eaLnBrk="1" hangingPunct="1">
              <a:buFontTx/>
              <a:buNone/>
            </a:pPr>
            <a:r>
              <a:rPr lang="en-US" altLang="en-US" sz="4551" dirty="0">
                <a:ea typeface="ＭＳ Ｐゴシック" panose="020B0600070205080204" pitchFamily="34" charset="-128"/>
              </a:rPr>
              <a:t>EVOLUTIONARY</a:t>
            </a:r>
          </a:p>
          <a:p>
            <a:pPr eaLnBrk="1" hangingPunct="1"/>
            <a:r>
              <a:rPr lang="en-US" altLang="en-US" sz="4551" dirty="0">
                <a:ea typeface="ＭＳ Ｐゴシック" panose="020B0600070205080204" pitchFamily="34" charset="-128"/>
              </a:rPr>
              <a:t>All things happen by chance.</a:t>
            </a:r>
          </a:p>
          <a:p>
            <a:pPr eaLnBrk="1" hangingPunct="1"/>
            <a:r>
              <a:rPr lang="en-US" altLang="en-US" sz="4551" dirty="0">
                <a:ea typeface="ＭＳ Ｐゴシック" panose="020B0600070205080204" pitchFamily="34" charset="-128"/>
              </a:rPr>
              <a:t>One can understand history through studying man</a:t>
            </a:r>
            <a:r>
              <a:rPr lang="ja-JP" altLang="en-US" sz="4551">
                <a:ea typeface="ＭＳ Ｐゴシック" panose="020B0600070205080204" pitchFamily="34" charset="-128"/>
              </a:rPr>
              <a:t>’</a:t>
            </a:r>
            <a:r>
              <a:rPr lang="en-US" altLang="ja-JP" sz="4551" dirty="0">
                <a:ea typeface="ＭＳ Ｐゴシック" panose="020B0600070205080204" pitchFamily="34" charset="-128"/>
              </a:rPr>
              <a:t>s purposes.</a:t>
            </a:r>
            <a:endParaRPr lang="en-US" altLang="en-US" sz="4551" dirty="0">
              <a:ea typeface="ＭＳ Ｐゴシック" panose="020B0600070205080204" pitchFamily="34" charset="-128"/>
            </a:endParaRPr>
          </a:p>
        </p:txBody>
      </p:sp>
    </p:spTree>
    <p:extLst>
      <p:ext uri="{BB962C8B-B14F-4D97-AF65-F5344CB8AC3E}">
        <p14:creationId xmlns:p14="http://schemas.microsoft.com/office/powerpoint/2010/main" val="26799612"/>
      </p:ext>
    </p:extLst>
  </p:cSld>
  <p:clrMapOvr>
    <a:masterClrMapping/>
  </p:clrMapOvr>
  <p:transition>
    <p:fade/>
  </p:transition>
</p:sld>
</file>

<file path=ppt/slides/slide5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4753" name="Slide Number Placeholder 6">
            <a:extLst>
              <a:ext uri="{FF2B5EF4-FFF2-40B4-BE49-F238E27FC236}">
                <a16:creationId xmlns:a16="http://schemas.microsoft.com/office/drawing/2014/main" id="{8422FD1B-4E1F-CB46-AC3C-3BAAE6C7E1A6}"/>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413">
                <a:solidFill>
                  <a:schemeClr val="tx1"/>
                </a:solidFill>
                <a:latin typeface="Times New Roman" panose="02020603050405020304" pitchFamily="18" charset="0"/>
                <a:ea typeface="ＭＳ Ｐゴシック" panose="020B0600070205080204" pitchFamily="34" charset="-128"/>
              </a:defRPr>
            </a:lvl1pPr>
            <a:lvl2pPr marL="1056623" indent="-406394" eaLnBrk="0" hangingPunct="0">
              <a:defRPr sz="3413">
                <a:solidFill>
                  <a:schemeClr val="tx1"/>
                </a:solidFill>
                <a:latin typeface="Times New Roman" panose="02020603050405020304" pitchFamily="18" charset="0"/>
                <a:ea typeface="ＭＳ Ｐゴシック" panose="020B0600070205080204" pitchFamily="34" charset="-128"/>
              </a:defRPr>
            </a:lvl2pPr>
            <a:lvl3pPr marL="1625575" indent="-325115" eaLnBrk="0" hangingPunct="0">
              <a:defRPr sz="3413">
                <a:solidFill>
                  <a:schemeClr val="tx1"/>
                </a:solidFill>
                <a:latin typeface="Times New Roman" panose="02020603050405020304" pitchFamily="18" charset="0"/>
                <a:ea typeface="ＭＳ Ｐゴシック" panose="020B0600070205080204" pitchFamily="34" charset="-128"/>
              </a:defRPr>
            </a:lvl3pPr>
            <a:lvl4pPr marL="2275804" indent="-325115" eaLnBrk="0" hangingPunct="0">
              <a:defRPr sz="3413">
                <a:solidFill>
                  <a:schemeClr val="tx1"/>
                </a:solidFill>
                <a:latin typeface="Times New Roman" panose="02020603050405020304" pitchFamily="18" charset="0"/>
                <a:ea typeface="ＭＳ Ｐゴシック" panose="020B0600070205080204" pitchFamily="34" charset="-128"/>
              </a:defRPr>
            </a:lvl4pPr>
            <a:lvl5pPr marL="2926034" indent="-325115" eaLnBrk="0" hangingPunct="0">
              <a:defRPr sz="3413">
                <a:solidFill>
                  <a:schemeClr val="tx1"/>
                </a:solidFill>
                <a:latin typeface="Times New Roman" panose="02020603050405020304" pitchFamily="18" charset="0"/>
                <a:ea typeface="ＭＳ Ｐゴシック" panose="020B0600070205080204" pitchFamily="34" charset="-128"/>
              </a:defRPr>
            </a:lvl5pPr>
            <a:lvl6pPr marL="3576264" indent="-325115" eaLnBrk="0" fontAlgn="base" hangingPunct="0">
              <a:spcBef>
                <a:spcPct val="0"/>
              </a:spcBef>
              <a:spcAft>
                <a:spcPct val="0"/>
              </a:spcAft>
              <a:defRPr sz="3413">
                <a:solidFill>
                  <a:schemeClr val="tx1"/>
                </a:solidFill>
                <a:latin typeface="Times New Roman" panose="02020603050405020304" pitchFamily="18" charset="0"/>
                <a:ea typeface="ＭＳ Ｐゴシック" panose="020B0600070205080204" pitchFamily="34" charset="-128"/>
              </a:defRPr>
            </a:lvl6pPr>
            <a:lvl7pPr marL="4226494" indent="-325115" eaLnBrk="0" fontAlgn="base" hangingPunct="0">
              <a:spcBef>
                <a:spcPct val="0"/>
              </a:spcBef>
              <a:spcAft>
                <a:spcPct val="0"/>
              </a:spcAft>
              <a:defRPr sz="3413">
                <a:solidFill>
                  <a:schemeClr val="tx1"/>
                </a:solidFill>
                <a:latin typeface="Times New Roman" panose="02020603050405020304" pitchFamily="18" charset="0"/>
                <a:ea typeface="ＭＳ Ｐゴシック" panose="020B0600070205080204" pitchFamily="34" charset="-128"/>
              </a:defRPr>
            </a:lvl7pPr>
            <a:lvl8pPr marL="4876724" indent="-325115" eaLnBrk="0" fontAlgn="base" hangingPunct="0">
              <a:spcBef>
                <a:spcPct val="0"/>
              </a:spcBef>
              <a:spcAft>
                <a:spcPct val="0"/>
              </a:spcAft>
              <a:defRPr sz="3413">
                <a:solidFill>
                  <a:schemeClr val="tx1"/>
                </a:solidFill>
                <a:latin typeface="Times New Roman" panose="02020603050405020304" pitchFamily="18" charset="0"/>
                <a:ea typeface="ＭＳ Ｐゴシック" panose="020B0600070205080204" pitchFamily="34" charset="-128"/>
              </a:defRPr>
            </a:lvl8pPr>
            <a:lvl9pPr marL="5526954" indent="-325115" eaLnBrk="0" fontAlgn="base" hangingPunct="0">
              <a:spcBef>
                <a:spcPct val="0"/>
              </a:spcBef>
              <a:spcAft>
                <a:spcPct val="0"/>
              </a:spcAft>
              <a:defRPr sz="3413">
                <a:solidFill>
                  <a:schemeClr val="tx1"/>
                </a:solidFill>
                <a:latin typeface="Times New Roman" panose="02020603050405020304" pitchFamily="18" charset="0"/>
                <a:ea typeface="ＭＳ Ｐゴシック" panose="020B0600070205080204" pitchFamily="34" charset="-128"/>
              </a:defRPr>
            </a:lvl9pPr>
          </a:lstStyle>
          <a:p>
            <a:pPr eaLnBrk="1" hangingPunct="1"/>
            <a:fld id="{96AAE09C-6141-F04E-A5DD-49F7613FB8AF}" type="slidenum">
              <a:rPr lang="en-US" altLang="en-US" sz="1707"/>
              <a:pPr eaLnBrk="1" hangingPunct="1"/>
              <a:t>53</a:t>
            </a:fld>
            <a:endParaRPr lang="en-US" altLang="en-US" sz="1707" dirty="0"/>
          </a:p>
        </p:txBody>
      </p:sp>
      <p:sp>
        <p:nvSpPr>
          <p:cNvPr id="103426" name="Rectangle 2">
            <a:extLst>
              <a:ext uri="{FF2B5EF4-FFF2-40B4-BE49-F238E27FC236}">
                <a16:creationId xmlns:a16="http://schemas.microsoft.com/office/drawing/2014/main" id="{72317C6A-CEBB-3541-8032-1DE189B2A672}"/>
              </a:ext>
            </a:extLst>
          </p:cNvPr>
          <p:cNvSpPr>
            <a:spLocks noGrp="1" noChangeArrowheads="1"/>
          </p:cNvSpPr>
          <p:nvPr>
            <p:ph type="title"/>
          </p:nvPr>
        </p:nvSpPr>
        <p:spPr/>
        <p:txBody>
          <a:bodyPr/>
          <a:lstStyle/>
          <a:p>
            <a:r>
              <a:rPr lang="en-US" altLang="en-US" b="1" dirty="0">
                <a:ea typeface="ＭＳ Ｐゴシック" panose="020B0600070205080204" pitchFamily="34" charset="-128"/>
              </a:rPr>
              <a:t>CONTRASTING WORLVIEWS</a:t>
            </a:r>
          </a:p>
        </p:txBody>
      </p:sp>
      <p:sp>
        <p:nvSpPr>
          <p:cNvPr id="103427" name="Rectangle 3">
            <a:extLst>
              <a:ext uri="{FF2B5EF4-FFF2-40B4-BE49-F238E27FC236}">
                <a16:creationId xmlns:a16="http://schemas.microsoft.com/office/drawing/2014/main" id="{793AA95D-CEFB-044D-9768-24B9690FA802}"/>
              </a:ext>
            </a:extLst>
          </p:cNvPr>
          <p:cNvSpPr>
            <a:spLocks noGrp="1" noChangeArrowheads="1"/>
          </p:cNvSpPr>
          <p:nvPr>
            <p:ph type="body" sz="half" idx="1"/>
          </p:nvPr>
        </p:nvSpPr>
        <p:spPr>
          <a:solidFill>
            <a:schemeClr val="bg1"/>
          </a:solidFill>
        </p:spPr>
        <p:txBody>
          <a:bodyPr/>
          <a:lstStyle/>
          <a:p>
            <a:pPr algn="ctr" eaLnBrk="1" hangingPunct="1">
              <a:buFontTx/>
              <a:buNone/>
            </a:pPr>
            <a:r>
              <a:rPr lang="en-US" altLang="en-US" sz="4551" dirty="0">
                <a:ea typeface="ＭＳ Ｐゴシック" panose="020B0600070205080204" pitchFamily="34" charset="-128"/>
              </a:rPr>
              <a:t>CHRISTIANITY</a:t>
            </a:r>
          </a:p>
          <a:p>
            <a:pPr eaLnBrk="1" hangingPunct="1"/>
            <a:r>
              <a:rPr lang="en-US" altLang="en-US" sz="4551" dirty="0">
                <a:ea typeface="ＭＳ Ｐゴシック" panose="020B0600070205080204" pitchFamily="34" charset="-128"/>
              </a:rPr>
              <a:t>Man is created as a rational, moral being, with free choice.</a:t>
            </a:r>
          </a:p>
        </p:txBody>
      </p:sp>
      <p:sp>
        <p:nvSpPr>
          <p:cNvPr id="103428" name="Rectangle 4">
            <a:extLst>
              <a:ext uri="{FF2B5EF4-FFF2-40B4-BE49-F238E27FC236}">
                <a16:creationId xmlns:a16="http://schemas.microsoft.com/office/drawing/2014/main" id="{33632A2E-0093-8444-BD10-918408DB84DD}"/>
              </a:ext>
            </a:extLst>
          </p:cNvPr>
          <p:cNvSpPr>
            <a:spLocks noGrp="1" noChangeArrowheads="1"/>
          </p:cNvSpPr>
          <p:nvPr>
            <p:ph type="body" sz="half" idx="2"/>
          </p:nvPr>
        </p:nvSpPr>
        <p:spPr/>
        <p:txBody>
          <a:bodyPr/>
          <a:lstStyle/>
          <a:p>
            <a:pPr algn="ctr" eaLnBrk="1" hangingPunct="1">
              <a:buFontTx/>
              <a:buNone/>
            </a:pPr>
            <a:r>
              <a:rPr lang="en-US" altLang="en-US" sz="4551" dirty="0">
                <a:ea typeface="ＭＳ Ｐゴシック" panose="020B0600070205080204" pitchFamily="34" charset="-128"/>
              </a:rPr>
              <a:t>EVOLUTIONARY</a:t>
            </a:r>
          </a:p>
          <a:p>
            <a:pPr eaLnBrk="1" hangingPunct="1"/>
            <a:r>
              <a:rPr lang="en-US" altLang="en-US" sz="4551" dirty="0">
                <a:ea typeface="ＭＳ Ｐゴシック" panose="020B0600070205080204" pitchFamily="34" charset="-128"/>
              </a:rPr>
              <a:t>Man has evolved from nature, and has progressed through adaptation to nature.</a:t>
            </a:r>
          </a:p>
        </p:txBody>
      </p:sp>
    </p:spTree>
    <p:extLst>
      <p:ext uri="{BB962C8B-B14F-4D97-AF65-F5344CB8AC3E}">
        <p14:creationId xmlns:p14="http://schemas.microsoft.com/office/powerpoint/2010/main" val="1440282479"/>
      </p:ext>
    </p:extLst>
  </p:cSld>
  <p:clrMapOvr>
    <a:masterClrMapping/>
  </p:clrMapOvr>
  <p:transition>
    <p:fade/>
  </p:transition>
</p:sld>
</file>

<file path=ppt/slides/slide5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8609" name="Slide Number Placeholder 6">
            <a:extLst>
              <a:ext uri="{FF2B5EF4-FFF2-40B4-BE49-F238E27FC236}">
                <a16:creationId xmlns:a16="http://schemas.microsoft.com/office/drawing/2014/main" id="{0ED36F05-DA42-4941-801B-05447A8977C3}"/>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413">
                <a:solidFill>
                  <a:schemeClr val="tx1"/>
                </a:solidFill>
                <a:latin typeface="Times New Roman" panose="02020603050405020304" pitchFamily="18" charset="0"/>
                <a:ea typeface="ＭＳ Ｐゴシック" panose="020B0600070205080204" pitchFamily="34" charset="-128"/>
              </a:defRPr>
            </a:lvl1pPr>
            <a:lvl2pPr marL="1056623" indent="-406394" eaLnBrk="0" hangingPunct="0">
              <a:defRPr sz="3413">
                <a:solidFill>
                  <a:schemeClr val="tx1"/>
                </a:solidFill>
                <a:latin typeface="Times New Roman" panose="02020603050405020304" pitchFamily="18" charset="0"/>
                <a:ea typeface="ＭＳ Ｐゴシック" panose="020B0600070205080204" pitchFamily="34" charset="-128"/>
              </a:defRPr>
            </a:lvl2pPr>
            <a:lvl3pPr marL="1625575" indent="-325115" eaLnBrk="0" hangingPunct="0">
              <a:defRPr sz="3413">
                <a:solidFill>
                  <a:schemeClr val="tx1"/>
                </a:solidFill>
                <a:latin typeface="Times New Roman" panose="02020603050405020304" pitchFamily="18" charset="0"/>
                <a:ea typeface="ＭＳ Ｐゴシック" panose="020B0600070205080204" pitchFamily="34" charset="-128"/>
              </a:defRPr>
            </a:lvl3pPr>
            <a:lvl4pPr marL="2275804" indent="-325115" eaLnBrk="0" hangingPunct="0">
              <a:defRPr sz="3413">
                <a:solidFill>
                  <a:schemeClr val="tx1"/>
                </a:solidFill>
                <a:latin typeface="Times New Roman" panose="02020603050405020304" pitchFamily="18" charset="0"/>
                <a:ea typeface="ＭＳ Ｐゴシック" panose="020B0600070205080204" pitchFamily="34" charset="-128"/>
              </a:defRPr>
            </a:lvl4pPr>
            <a:lvl5pPr marL="2926034" indent="-325115" eaLnBrk="0" hangingPunct="0">
              <a:defRPr sz="3413">
                <a:solidFill>
                  <a:schemeClr val="tx1"/>
                </a:solidFill>
                <a:latin typeface="Times New Roman" panose="02020603050405020304" pitchFamily="18" charset="0"/>
                <a:ea typeface="ＭＳ Ｐゴシック" panose="020B0600070205080204" pitchFamily="34" charset="-128"/>
              </a:defRPr>
            </a:lvl5pPr>
            <a:lvl6pPr marL="3576264" indent="-325115" eaLnBrk="0" fontAlgn="base" hangingPunct="0">
              <a:spcBef>
                <a:spcPct val="0"/>
              </a:spcBef>
              <a:spcAft>
                <a:spcPct val="0"/>
              </a:spcAft>
              <a:defRPr sz="3413">
                <a:solidFill>
                  <a:schemeClr val="tx1"/>
                </a:solidFill>
                <a:latin typeface="Times New Roman" panose="02020603050405020304" pitchFamily="18" charset="0"/>
                <a:ea typeface="ＭＳ Ｐゴシック" panose="020B0600070205080204" pitchFamily="34" charset="-128"/>
              </a:defRPr>
            </a:lvl6pPr>
            <a:lvl7pPr marL="4226494" indent="-325115" eaLnBrk="0" fontAlgn="base" hangingPunct="0">
              <a:spcBef>
                <a:spcPct val="0"/>
              </a:spcBef>
              <a:spcAft>
                <a:spcPct val="0"/>
              </a:spcAft>
              <a:defRPr sz="3413">
                <a:solidFill>
                  <a:schemeClr val="tx1"/>
                </a:solidFill>
                <a:latin typeface="Times New Roman" panose="02020603050405020304" pitchFamily="18" charset="0"/>
                <a:ea typeface="ＭＳ Ｐゴシック" panose="020B0600070205080204" pitchFamily="34" charset="-128"/>
              </a:defRPr>
            </a:lvl7pPr>
            <a:lvl8pPr marL="4876724" indent="-325115" eaLnBrk="0" fontAlgn="base" hangingPunct="0">
              <a:spcBef>
                <a:spcPct val="0"/>
              </a:spcBef>
              <a:spcAft>
                <a:spcPct val="0"/>
              </a:spcAft>
              <a:defRPr sz="3413">
                <a:solidFill>
                  <a:schemeClr val="tx1"/>
                </a:solidFill>
                <a:latin typeface="Times New Roman" panose="02020603050405020304" pitchFamily="18" charset="0"/>
                <a:ea typeface="ＭＳ Ｐゴシック" panose="020B0600070205080204" pitchFamily="34" charset="-128"/>
              </a:defRPr>
            </a:lvl8pPr>
            <a:lvl9pPr marL="5526954" indent="-325115" eaLnBrk="0" fontAlgn="base" hangingPunct="0">
              <a:spcBef>
                <a:spcPct val="0"/>
              </a:spcBef>
              <a:spcAft>
                <a:spcPct val="0"/>
              </a:spcAft>
              <a:defRPr sz="3413">
                <a:solidFill>
                  <a:schemeClr val="tx1"/>
                </a:solidFill>
                <a:latin typeface="Times New Roman" panose="02020603050405020304" pitchFamily="18" charset="0"/>
                <a:ea typeface="ＭＳ Ｐゴシック" panose="020B0600070205080204" pitchFamily="34" charset="-128"/>
              </a:defRPr>
            </a:lvl9pPr>
          </a:lstStyle>
          <a:p>
            <a:pPr eaLnBrk="1" hangingPunct="1"/>
            <a:fld id="{F44E5D8B-29EB-B241-A9EE-A4AA13843EE7}" type="slidenum">
              <a:rPr lang="en-US" altLang="en-US" sz="1707"/>
              <a:pPr eaLnBrk="1" hangingPunct="1"/>
              <a:t>54</a:t>
            </a:fld>
            <a:endParaRPr lang="en-US" altLang="en-US" sz="1707" dirty="0"/>
          </a:p>
        </p:txBody>
      </p:sp>
      <p:sp>
        <p:nvSpPr>
          <p:cNvPr id="98306" name="Rectangle 2">
            <a:extLst>
              <a:ext uri="{FF2B5EF4-FFF2-40B4-BE49-F238E27FC236}">
                <a16:creationId xmlns:a16="http://schemas.microsoft.com/office/drawing/2014/main" id="{81371F47-2EAD-D246-BD17-CC87EC386361}"/>
              </a:ext>
            </a:extLst>
          </p:cNvPr>
          <p:cNvSpPr>
            <a:spLocks noGrp="1" noChangeArrowheads="1"/>
          </p:cNvSpPr>
          <p:nvPr>
            <p:ph type="title"/>
          </p:nvPr>
        </p:nvSpPr>
        <p:spPr/>
        <p:txBody>
          <a:bodyPr/>
          <a:lstStyle/>
          <a:p>
            <a:r>
              <a:rPr lang="en-US" altLang="en-US" b="1" dirty="0">
                <a:ea typeface="ＭＳ Ｐゴシック" panose="020B0600070205080204" pitchFamily="34" charset="-128"/>
              </a:rPr>
              <a:t>CONTRASTING WORLVIEWS</a:t>
            </a:r>
          </a:p>
        </p:txBody>
      </p:sp>
      <p:sp>
        <p:nvSpPr>
          <p:cNvPr id="98307" name="Rectangle 3">
            <a:extLst>
              <a:ext uri="{FF2B5EF4-FFF2-40B4-BE49-F238E27FC236}">
                <a16:creationId xmlns:a16="http://schemas.microsoft.com/office/drawing/2014/main" id="{13C8E2BD-9947-5E4B-8047-F10523A7D260}"/>
              </a:ext>
            </a:extLst>
          </p:cNvPr>
          <p:cNvSpPr>
            <a:spLocks noGrp="1" noChangeArrowheads="1"/>
          </p:cNvSpPr>
          <p:nvPr>
            <p:ph type="body" sz="half" idx="1"/>
          </p:nvPr>
        </p:nvSpPr>
        <p:spPr>
          <a:solidFill>
            <a:schemeClr val="bg1"/>
          </a:solidFill>
        </p:spPr>
        <p:txBody>
          <a:bodyPr/>
          <a:lstStyle/>
          <a:p>
            <a:pPr algn="ctr" eaLnBrk="1" hangingPunct="1">
              <a:buFontTx/>
              <a:buNone/>
            </a:pPr>
            <a:r>
              <a:rPr lang="en-US" altLang="en-US" sz="4551" dirty="0">
                <a:ea typeface="ＭＳ Ｐゴシック" panose="020B0600070205080204" pitchFamily="34" charset="-128"/>
              </a:rPr>
              <a:t>CHRISTIANITY</a:t>
            </a:r>
          </a:p>
          <a:p>
            <a:pPr eaLnBrk="1" hangingPunct="1"/>
            <a:r>
              <a:rPr lang="en-US" altLang="en-US" sz="4551" dirty="0">
                <a:ea typeface="ＭＳ Ｐゴシック" panose="020B0600070205080204" pitchFamily="34" charset="-128"/>
              </a:rPr>
              <a:t>Man</a:t>
            </a:r>
            <a:r>
              <a:rPr lang="ja-JP" altLang="en-US" sz="4551">
                <a:ea typeface="ＭＳ Ｐゴシック" panose="020B0600070205080204" pitchFamily="34" charset="-128"/>
              </a:rPr>
              <a:t>’</a:t>
            </a:r>
            <a:r>
              <a:rPr lang="en-US" altLang="ja-JP" sz="4551" dirty="0">
                <a:ea typeface="ＭＳ Ｐゴシック" panose="020B0600070205080204" pitchFamily="34" charset="-128"/>
              </a:rPr>
              <a:t>s heart primarily determines his external condition.</a:t>
            </a:r>
          </a:p>
          <a:p>
            <a:pPr eaLnBrk="1" hangingPunct="1"/>
            <a:r>
              <a:rPr lang="en-US" altLang="en-US" sz="4551" dirty="0">
                <a:ea typeface="ＭＳ Ｐゴシック" panose="020B0600070205080204" pitchFamily="34" charset="-128"/>
              </a:rPr>
              <a:t>Government begins internally.</a:t>
            </a:r>
          </a:p>
        </p:txBody>
      </p:sp>
      <p:sp>
        <p:nvSpPr>
          <p:cNvPr id="98308" name="Rectangle 4">
            <a:extLst>
              <a:ext uri="{FF2B5EF4-FFF2-40B4-BE49-F238E27FC236}">
                <a16:creationId xmlns:a16="http://schemas.microsoft.com/office/drawing/2014/main" id="{1610D451-CFD8-314F-9434-9AD2DB88AB9B}"/>
              </a:ext>
            </a:extLst>
          </p:cNvPr>
          <p:cNvSpPr>
            <a:spLocks noGrp="1" noChangeArrowheads="1"/>
          </p:cNvSpPr>
          <p:nvPr>
            <p:ph type="body" sz="half" idx="2"/>
          </p:nvPr>
        </p:nvSpPr>
        <p:spPr/>
        <p:txBody>
          <a:bodyPr/>
          <a:lstStyle/>
          <a:p>
            <a:pPr algn="ctr" eaLnBrk="1" hangingPunct="1">
              <a:buFontTx/>
              <a:buNone/>
            </a:pPr>
            <a:r>
              <a:rPr lang="en-US" altLang="en-US" sz="4551" dirty="0">
                <a:ea typeface="ＭＳ Ｐゴシック" panose="020B0600070205080204" pitchFamily="34" charset="-128"/>
              </a:rPr>
              <a:t>SOCIALISM</a:t>
            </a:r>
          </a:p>
          <a:p>
            <a:pPr eaLnBrk="1" hangingPunct="1"/>
            <a:r>
              <a:rPr lang="en-US" altLang="en-US" sz="4551" dirty="0">
                <a:ea typeface="ＭＳ Ｐゴシック" panose="020B0600070205080204" pitchFamily="34" charset="-128"/>
              </a:rPr>
              <a:t>Man</a:t>
            </a:r>
            <a:r>
              <a:rPr lang="ja-JP" altLang="en-US" sz="4551">
                <a:ea typeface="ＭＳ Ｐゴシック" panose="020B0600070205080204" pitchFamily="34" charset="-128"/>
              </a:rPr>
              <a:t>’</a:t>
            </a:r>
            <a:r>
              <a:rPr lang="en-US" altLang="ja-JP" sz="4551" dirty="0">
                <a:ea typeface="ＭＳ Ｐゴシック" panose="020B0600070205080204" pitchFamily="34" charset="-128"/>
              </a:rPr>
              <a:t>s external condition is primarily shaped by the environment.</a:t>
            </a:r>
          </a:p>
          <a:p>
            <a:pPr eaLnBrk="1" hangingPunct="1"/>
            <a:r>
              <a:rPr lang="en-US" altLang="en-US" sz="4551" dirty="0">
                <a:ea typeface="ＭＳ Ｐゴシック" panose="020B0600070205080204" pitchFamily="34" charset="-128"/>
              </a:rPr>
              <a:t>Government begins externally.</a:t>
            </a:r>
          </a:p>
        </p:txBody>
      </p:sp>
    </p:spTree>
    <p:extLst>
      <p:ext uri="{BB962C8B-B14F-4D97-AF65-F5344CB8AC3E}">
        <p14:creationId xmlns:p14="http://schemas.microsoft.com/office/powerpoint/2010/main" val="3322752466"/>
      </p:ext>
    </p:extLst>
  </p:cSld>
  <p:clrMapOvr>
    <a:masterClrMapping/>
  </p:clrMapOvr>
  <p:transition>
    <p:fade/>
  </p:transition>
</p:sld>
</file>

<file path=ppt/slides/slide5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0657" name="Slide Number Placeholder 6">
            <a:extLst>
              <a:ext uri="{FF2B5EF4-FFF2-40B4-BE49-F238E27FC236}">
                <a16:creationId xmlns:a16="http://schemas.microsoft.com/office/drawing/2014/main" id="{590E481C-CC41-B346-8072-91EEE95B0B55}"/>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413">
                <a:solidFill>
                  <a:schemeClr val="tx1"/>
                </a:solidFill>
                <a:latin typeface="Times New Roman" panose="02020603050405020304" pitchFamily="18" charset="0"/>
                <a:ea typeface="ＭＳ Ｐゴシック" panose="020B0600070205080204" pitchFamily="34" charset="-128"/>
              </a:defRPr>
            </a:lvl1pPr>
            <a:lvl2pPr marL="1056623" indent="-406394" eaLnBrk="0" hangingPunct="0">
              <a:defRPr sz="3413">
                <a:solidFill>
                  <a:schemeClr val="tx1"/>
                </a:solidFill>
                <a:latin typeface="Times New Roman" panose="02020603050405020304" pitchFamily="18" charset="0"/>
                <a:ea typeface="ＭＳ Ｐゴシック" panose="020B0600070205080204" pitchFamily="34" charset="-128"/>
              </a:defRPr>
            </a:lvl2pPr>
            <a:lvl3pPr marL="1625575" indent="-325115" eaLnBrk="0" hangingPunct="0">
              <a:defRPr sz="3413">
                <a:solidFill>
                  <a:schemeClr val="tx1"/>
                </a:solidFill>
                <a:latin typeface="Times New Roman" panose="02020603050405020304" pitchFamily="18" charset="0"/>
                <a:ea typeface="ＭＳ Ｐゴシック" panose="020B0600070205080204" pitchFamily="34" charset="-128"/>
              </a:defRPr>
            </a:lvl3pPr>
            <a:lvl4pPr marL="2275804" indent="-325115" eaLnBrk="0" hangingPunct="0">
              <a:defRPr sz="3413">
                <a:solidFill>
                  <a:schemeClr val="tx1"/>
                </a:solidFill>
                <a:latin typeface="Times New Roman" panose="02020603050405020304" pitchFamily="18" charset="0"/>
                <a:ea typeface="ＭＳ Ｐゴシック" panose="020B0600070205080204" pitchFamily="34" charset="-128"/>
              </a:defRPr>
            </a:lvl4pPr>
            <a:lvl5pPr marL="2926034" indent="-325115" eaLnBrk="0" hangingPunct="0">
              <a:defRPr sz="3413">
                <a:solidFill>
                  <a:schemeClr val="tx1"/>
                </a:solidFill>
                <a:latin typeface="Times New Roman" panose="02020603050405020304" pitchFamily="18" charset="0"/>
                <a:ea typeface="ＭＳ Ｐゴシック" panose="020B0600070205080204" pitchFamily="34" charset="-128"/>
              </a:defRPr>
            </a:lvl5pPr>
            <a:lvl6pPr marL="3576264" indent="-325115" eaLnBrk="0" fontAlgn="base" hangingPunct="0">
              <a:spcBef>
                <a:spcPct val="0"/>
              </a:spcBef>
              <a:spcAft>
                <a:spcPct val="0"/>
              </a:spcAft>
              <a:defRPr sz="3413">
                <a:solidFill>
                  <a:schemeClr val="tx1"/>
                </a:solidFill>
                <a:latin typeface="Times New Roman" panose="02020603050405020304" pitchFamily="18" charset="0"/>
                <a:ea typeface="ＭＳ Ｐゴシック" panose="020B0600070205080204" pitchFamily="34" charset="-128"/>
              </a:defRPr>
            </a:lvl6pPr>
            <a:lvl7pPr marL="4226494" indent="-325115" eaLnBrk="0" fontAlgn="base" hangingPunct="0">
              <a:spcBef>
                <a:spcPct val="0"/>
              </a:spcBef>
              <a:spcAft>
                <a:spcPct val="0"/>
              </a:spcAft>
              <a:defRPr sz="3413">
                <a:solidFill>
                  <a:schemeClr val="tx1"/>
                </a:solidFill>
                <a:latin typeface="Times New Roman" panose="02020603050405020304" pitchFamily="18" charset="0"/>
                <a:ea typeface="ＭＳ Ｐゴシック" panose="020B0600070205080204" pitchFamily="34" charset="-128"/>
              </a:defRPr>
            </a:lvl7pPr>
            <a:lvl8pPr marL="4876724" indent="-325115" eaLnBrk="0" fontAlgn="base" hangingPunct="0">
              <a:spcBef>
                <a:spcPct val="0"/>
              </a:spcBef>
              <a:spcAft>
                <a:spcPct val="0"/>
              </a:spcAft>
              <a:defRPr sz="3413">
                <a:solidFill>
                  <a:schemeClr val="tx1"/>
                </a:solidFill>
                <a:latin typeface="Times New Roman" panose="02020603050405020304" pitchFamily="18" charset="0"/>
                <a:ea typeface="ＭＳ Ｐゴシック" panose="020B0600070205080204" pitchFamily="34" charset="-128"/>
              </a:defRPr>
            </a:lvl8pPr>
            <a:lvl9pPr marL="5526954" indent="-325115" eaLnBrk="0" fontAlgn="base" hangingPunct="0">
              <a:spcBef>
                <a:spcPct val="0"/>
              </a:spcBef>
              <a:spcAft>
                <a:spcPct val="0"/>
              </a:spcAft>
              <a:defRPr sz="3413">
                <a:solidFill>
                  <a:schemeClr val="tx1"/>
                </a:solidFill>
                <a:latin typeface="Times New Roman" panose="02020603050405020304" pitchFamily="18" charset="0"/>
                <a:ea typeface="ＭＳ Ｐゴシック" panose="020B0600070205080204" pitchFamily="34" charset="-128"/>
              </a:defRPr>
            </a:lvl9pPr>
          </a:lstStyle>
          <a:p>
            <a:pPr eaLnBrk="1" hangingPunct="1"/>
            <a:fld id="{45F5F336-7BC0-1B4C-869B-A61A750D42A1}" type="slidenum">
              <a:rPr lang="en-US" altLang="en-US" sz="1707"/>
              <a:pPr eaLnBrk="1" hangingPunct="1"/>
              <a:t>55</a:t>
            </a:fld>
            <a:endParaRPr lang="en-US" altLang="en-US" sz="1707" dirty="0"/>
          </a:p>
        </p:txBody>
      </p:sp>
      <p:sp>
        <p:nvSpPr>
          <p:cNvPr id="99330" name="Rectangle 2">
            <a:extLst>
              <a:ext uri="{FF2B5EF4-FFF2-40B4-BE49-F238E27FC236}">
                <a16:creationId xmlns:a16="http://schemas.microsoft.com/office/drawing/2014/main" id="{BF4599C7-656D-8A47-869B-0D04FC083E34}"/>
              </a:ext>
            </a:extLst>
          </p:cNvPr>
          <p:cNvSpPr>
            <a:spLocks noGrp="1" noChangeArrowheads="1"/>
          </p:cNvSpPr>
          <p:nvPr>
            <p:ph type="title"/>
          </p:nvPr>
        </p:nvSpPr>
        <p:spPr/>
        <p:txBody>
          <a:bodyPr/>
          <a:lstStyle/>
          <a:p>
            <a:r>
              <a:rPr lang="en-US" altLang="en-US" b="1" dirty="0">
                <a:ea typeface="ＭＳ Ｐゴシック" panose="020B0600070205080204" pitchFamily="34" charset="-128"/>
              </a:rPr>
              <a:t>CONTRASTING WORLVIEWS</a:t>
            </a:r>
          </a:p>
        </p:txBody>
      </p:sp>
      <p:sp>
        <p:nvSpPr>
          <p:cNvPr id="99331" name="Rectangle 3">
            <a:extLst>
              <a:ext uri="{FF2B5EF4-FFF2-40B4-BE49-F238E27FC236}">
                <a16:creationId xmlns:a16="http://schemas.microsoft.com/office/drawing/2014/main" id="{BDA5F974-0F2F-414F-A3C3-8B9988F4A0E7}"/>
              </a:ext>
            </a:extLst>
          </p:cNvPr>
          <p:cNvSpPr>
            <a:spLocks noGrp="1" noChangeArrowheads="1"/>
          </p:cNvSpPr>
          <p:nvPr>
            <p:ph type="body" sz="half" idx="1"/>
          </p:nvPr>
        </p:nvSpPr>
        <p:spPr>
          <a:solidFill>
            <a:schemeClr val="bg1"/>
          </a:solidFill>
        </p:spPr>
        <p:txBody>
          <a:bodyPr/>
          <a:lstStyle/>
          <a:p>
            <a:pPr algn="ctr" eaLnBrk="1" hangingPunct="1">
              <a:buFontTx/>
              <a:buNone/>
            </a:pPr>
            <a:r>
              <a:rPr lang="en-US" altLang="en-US" sz="4551" dirty="0">
                <a:ea typeface="ＭＳ Ｐゴシック" panose="020B0600070205080204" pitchFamily="34" charset="-128"/>
              </a:rPr>
              <a:t>CHRISTIANITY</a:t>
            </a:r>
          </a:p>
          <a:p>
            <a:pPr eaLnBrk="1" hangingPunct="1"/>
            <a:r>
              <a:rPr lang="en-US" altLang="en-US" sz="4551" dirty="0">
                <a:ea typeface="ＭＳ Ｐゴシック" panose="020B0600070205080204" pitchFamily="34" charset="-128"/>
              </a:rPr>
              <a:t>The way to govern man is to first regenerate the heart.</a:t>
            </a:r>
            <a:endParaRPr lang="en-US" altLang="en-US" dirty="0">
              <a:ea typeface="ＭＳ Ｐゴシック" panose="020B0600070205080204" pitchFamily="34" charset="-128"/>
            </a:endParaRPr>
          </a:p>
        </p:txBody>
      </p:sp>
      <p:sp>
        <p:nvSpPr>
          <p:cNvPr id="99332" name="Rectangle 4">
            <a:extLst>
              <a:ext uri="{FF2B5EF4-FFF2-40B4-BE49-F238E27FC236}">
                <a16:creationId xmlns:a16="http://schemas.microsoft.com/office/drawing/2014/main" id="{5B527731-E64F-2C4C-AC8A-217695F03D2B}"/>
              </a:ext>
            </a:extLst>
          </p:cNvPr>
          <p:cNvSpPr>
            <a:spLocks noGrp="1" noChangeArrowheads="1"/>
          </p:cNvSpPr>
          <p:nvPr>
            <p:ph type="body" sz="half" idx="2"/>
          </p:nvPr>
        </p:nvSpPr>
        <p:spPr/>
        <p:txBody>
          <a:bodyPr/>
          <a:lstStyle/>
          <a:p>
            <a:pPr algn="ctr" eaLnBrk="1" hangingPunct="1">
              <a:buFontTx/>
              <a:buNone/>
            </a:pPr>
            <a:r>
              <a:rPr lang="en-US" altLang="en-US" sz="4551" dirty="0">
                <a:ea typeface="ＭＳ Ｐゴシック" panose="020B0600070205080204" pitchFamily="34" charset="-128"/>
              </a:rPr>
              <a:t>SOCIALISM</a:t>
            </a:r>
          </a:p>
          <a:p>
            <a:pPr eaLnBrk="1" hangingPunct="1"/>
            <a:r>
              <a:rPr lang="en-US" altLang="en-US" sz="4551" dirty="0">
                <a:ea typeface="ＭＳ Ｐゴシック" panose="020B0600070205080204" pitchFamily="34" charset="-128"/>
              </a:rPr>
              <a:t>The way to govern man is to externally govern his thoughts and actions.</a:t>
            </a:r>
          </a:p>
          <a:p>
            <a:pPr eaLnBrk="1" hangingPunct="1"/>
            <a:endParaRPr lang="en-US" altLang="en-US" dirty="0">
              <a:ea typeface="ＭＳ Ｐゴシック" panose="020B0600070205080204" pitchFamily="34" charset="-128"/>
            </a:endParaRPr>
          </a:p>
        </p:txBody>
      </p:sp>
    </p:spTree>
    <p:extLst>
      <p:ext uri="{BB962C8B-B14F-4D97-AF65-F5344CB8AC3E}">
        <p14:creationId xmlns:p14="http://schemas.microsoft.com/office/powerpoint/2010/main" val="706114573"/>
      </p:ext>
    </p:extLst>
  </p:cSld>
  <p:clrMapOvr>
    <a:masterClrMapping/>
  </p:clrMapOvr>
  <p:transition>
    <p:fade/>
  </p:transition>
</p:sld>
</file>

<file path=ppt/slides/slide56.xml><?xml version="1.0" encoding="utf-8"?>
<p:sld xmlns:a="http://schemas.openxmlformats.org/drawingml/2006/main" xmlns:r="http://schemas.openxmlformats.org/officeDocument/2006/relationships" xmlns:p="http://schemas.openxmlformats.org/presentationml/2006/main" showMasterPhAnim="0">
  <p:cSld>
    <p:bg>
      <p:bgPr>
        <a:solidFill>
          <a:schemeClr val="bg1"/>
        </a:solidFill>
        <a:effectLst/>
      </p:bgPr>
    </p:bg>
    <p:spTree>
      <p:nvGrpSpPr>
        <p:cNvPr id="1" name=""/>
        <p:cNvGrpSpPr/>
        <p:nvPr/>
      </p:nvGrpSpPr>
      <p:grpSpPr>
        <a:xfrm>
          <a:off x="0" y="0"/>
          <a:ext cx="0" cy="0"/>
          <a:chOff x="0" y="0"/>
          <a:chExt cx="0" cy="0"/>
        </a:xfrm>
      </p:grpSpPr>
      <p:sp>
        <p:nvSpPr>
          <p:cNvPr id="72705" name="Slide Number Placeholder 6">
            <a:extLst>
              <a:ext uri="{FF2B5EF4-FFF2-40B4-BE49-F238E27FC236}">
                <a16:creationId xmlns:a16="http://schemas.microsoft.com/office/drawing/2014/main" id="{C797D5AB-CE5E-194F-ADDF-BEC8949C7AE6}"/>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413">
                <a:solidFill>
                  <a:schemeClr val="tx1"/>
                </a:solidFill>
                <a:latin typeface="Times New Roman" panose="02020603050405020304" pitchFamily="18" charset="0"/>
                <a:ea typeface="ＭＳ Ｐゴシック" panose="020B0600070205080204" pitchFamily="34" charset="-128"/>
              </a:defRPr>
            </a:lvl1pPr>
            <a:lvl2pPr marL="1056623" indent="-406394" eaLnBrk="0" hangingPunct="0">
              <a:defRPr sz="3413">
                <a:solidFill>
                  <a:schemeClr val="tx1"/>
                </a:solidFill>
                <a:latin typeface="Times New Roman" panose="02020603050405020304" pitchFamily="18" charset="0"/>
                <a:ea typeface="ＭＳ Ｐゴシック" panose="020B0600070205080204" pitchFamily="34" charset="-128"/>
              </a:defRPr>
            </a:lvl2pPr>
            <a:lvl3pPr marL="1625575" indent="-325115" eaLnBrk="0" hangingPunct="0">
              <a:defRPr sz="3413">
                <a:solidFill>
                  <a:schemeClr val="tx1"/>
                </a:solidFill>
                <a:latin typeface="Times New Roman" panose="02020603050405020304" pitchFamily="18" charset="0"/>
                <a:ea typeface="ＭＳ Ｐゴシック" panose="020B0600070205080204" pitchFamily="34" charset="-128"/>
              </a:defRPr>
            </a:lvl3pPr>
            <a:lvl4pPr marL="2275804" indent="-325115" eaLnBrk="0" hangingPunct="0">
              <a:defRPr sz="3413">
                <a:solidFill>
                  <a:schemeClr val="tx1"/>
                </a:solidFill>
                <a:latin typeface="Times New Roman" panose="02020603050405020304" pitchFamily="18" charset="0"/>
                <a:ea typeface="ＭＳ Ｐゴシック" panose="020B0600070205080204" pitchFamily="34" charset="-128"/>
              </a:defRPr>
            </a:lvl4pPr>
            <a:lvl5pPr marL="2926034" indent="-325115" eaLnBrk="0" hangingPunct="0">
              <a:defRPr sz="3413">
                <a:solidFill>
                  <a:schemeClr val="tx1"/>
                </a:solidFill>
                <a:latin typeface="Times New Roman" panose="02020603050405020304" pitchFamily="18" charset="0"/>
                <a:ea typeface="ＭＳ Ｐゴシック" panose="020B0600070205080204" pitchFamily="34" charset="-128"/>
              </a:defRPr>
            </a:lvl5pPr>
            <a:lvl6pPr marL="3576264" indent="-325115" eaLnBrk="0" fontAlgn="base" hangingPunct="0">
              <a:spcBef>
                <a:spcPct val="0"/>
              </a:spcBef>
              <a:spcAft>
                <a:spcPct val="0"/>
              </a:spcAft>
              <a:defRPr sz="3413">
                <a:solidFill>
                  <a:schemeClr val="tx1"/>
                </a:solidFill>
                <a:latin typeface="Times New Roman" panose="02020603050405020304" pitchFamily="18" charset="0"/>
                <a:ea typeface="ＭＳ Ｐゴシック" panose="020B0600070205080204" pitchFamily="34" charset="-128"/>
              </a:defRPr>
            </a:lvl6pPr>
            <a:lvl7pPr marL="4226494" indent="-325115" eaLnBrk="0" fontAlgn="base" hangingPunct="0">
              <a:spcBef>
                <a:spcPct val="0"/>
              </a:spcBef>
              <a:spcAft>
                <a:spcPct val="0"/>
              </a:spcAft>
              <a:defRPr sz="3413">
                <a:solidFill>
                  <a:schemeClr val="tx1"/>
                </a:solidFill>
                <a:latin typeface="Times New Roman" panose="02020603050405020304" pitchFamily="18" charset="0"/>
                <a:ea typeface="ＭＳ Ｐゴシック" panose="020B0600070205080204" pitchFamily="34" charset="-128"/>
              </a:defRPr>
            </a:lvl7pPr>
            <a:lvl8pPr marL="4876724" indent="-325115" eaLnBrk="0" fontAlgn="base" hangingPunct="0">
              <a:spcBef>
                <a:spcPct val="0"/>
              </a:spcBef>
              <a:spcAft>
                <a:spcPct val="0"/>
              </a:spcAft>
              <a:defRPr sz="3413">
                <a:solidFill>
                  <a:schemeClr val="tx1"/>
                </a:solidFill>
                <a:latin typeface="Times New Roman" panose="02020603050405020304" pitchFamily="18" charset="0"/>
                <a:ea typeface="ＭＳ Ｐゴシック" panose="020B0600070205080204" pitchFamily="34" charset="-128"/>
              </a:defRPr>
            </a:lvl8pPr>
            <a:lvl9pPr marL="5526954" indent="-325115" eaLnBrk="0" fontAlgn="base" hangingPunct="0">
              <a:spcBef>
                <a:spcPct val="0"/>
              </a:spcBef>
              <a:spcAft>
                <a:spcPct val="0"/>
              </a:spcAft>
              <a:defRPr sz="3413">
                <a:solidFill>
                  <a:schemeClr val="tx1"/>
                </a:solidFill>
                <a:latin typeface="Times New Roman" panose="02020603050405020304" pitchFamily="18" charset="0"/>
                <a:ea typeface="ＭＳ Ｐゴシック" panose="020B0600070205080204" pitchFamily="34" charset="-128"/>
              </a:defRPr>
            </a:lvl9pPr>
          </a:lstStyle>
          <a:p>
            <a:pPr eaLnBrk="1" hangingPunct="1"/>
            <a:fld id="{FFA57C08-5552-6B4E-95C8-024D358E612B}" type="slidenum">
              <a:rPr lang="en-US" altLang="en-US" sz="1707"/>
              <a:pPr eaLnBrk="1" hangingPunct="1"/>
              <a:t>56</a:t>
            </a:fld>
            <a:endParaRPr lang="en-US" altLang="en-US" sz="1707" dirty="0"/>
          </a:p>
        </p:txBody>
      </p:sp>
      <p:sp>
        <p:nvSpPr>
          <p:cNvPr id="102402" name="Rectangle 2">
            <a:extLst>
              <a:ext uri="{FF2B5EF4-FFF2-40B4-BE49-F238E27FC236}">
                <a16:creationId xmlns:a16="http://schemas.microsoft.com/office/drawing/2014/main" id="{805F9709-C8C1-8F4D-B3EC-4E9FD56459F3}"/>
              </a:ext>
            </a:extLst>
          </p:cNvPr>
          <p:cNvSpPr>
            <a:spLocks noGrp="1" noChangeArrowheads="1"/>
          </p:cNvSpPr>
          <p:nvPr>
            <p:ph type="title"/>
          </p:nvPr>
        </p:nvSpPr>
        <p:spPr/>
        <p:txBody>
          <a:bodyPr/>
          <a:lstStyle/>
          <a:p>
            <a:r>
              <a:rPr lang="en-US" altLang="en-US" b="1" dirty="0">
                <a:ea typeface="ＭＳ Ｐゴシック" panose="020B0600070205080204" pitchFamily="34" charset="-128"/>
              </a:rPr>
              <a:t>CONTRASTING WORLVIEWS</a:t>
            </a:r>
          </a:p>
        </p:txBody>
      </p:sp>
      <p:sp>
        <p:nvSpPr>
          <p:cNvPr id="102403" name="Rectangle 3">
            <a:extLst>
              <a:ext uri="{FF2B5EF4-FFF2-40B4-BE49-F238E27FC236}">
                <a16:creationId xmlns:a16="http://schemas.microsoft.com/office/drawing/2014/main" id="{240E0D91-BD80-5C42-8726-FEC42AA39CF1}"/>
              </a:ext>
            </a:extLst>
          </p:cNvPr>
          <p:cNvSpPr>
            <a:spLocks noGrp="1" noChangeArrowheads="1"/>
          </p:cNvSpPr>
          <p:nvPr>
            <p:ph type="body" sz="half" idx="1"/>
          </p:nvPr>
        </p:nvSpPr>
        <p:spPr>
          <a:solidFill>
            <a:schemeClr val="bg1"/>
          </a:solidFill>
        </p:spPr>
        <p:txBody>
          <a:bodyPr/>
          <a:lstStyle/>
          <a:p>
            <a:pPr algn="ctr" eaLnBrk="1" hangingPunct="1">
              <a:buFontTx/>
              <a:buNone/>
            </a:pPr>
            <a:r>
              <a:rPr lang="en-US" altLang="en-US" sz="4551" dirty="0">
                <a:ea typeface="ＭＳ Ｐゴシック" panose="020B0600070205080204" pitchFamily="34" charset="-128"/>
              </a:rPr>
              <a:t>CHRISTIANITY</a:t>
            </a:r>
          </a:p>
          <a:p>
            <a:pPr eaLnBrk="1" hangingPunct="1"/>
            <a:r>
              <a:rPr lang="en-US" altLang="en-US" sz="4551" dirty="0">
                <a:ea typeface="ＭＳ Ｐゴシック" panose="020B0600070205080204" pitchFamily="34" charset="-128"/>
              </a:rPr>
              <a:t>History is the story of God for the glory of God by the Hand of God and its relation to the heart and will of man.</a:t>
            </a:r>
          </a:p>
        </p:txBody>
      </p:sp>
      <p:sp>
        <p:nvSpPr>
          <p:cNvPr id="102404" name="Rectangle 4">
            <a:extLst>
              <a:ext uri="{FF2B5EF4-FFF2-40B4-BE49-F238E27FC236}">
                <a16:creationId xmlns:a16="http://schemas.microsoft.com/office/drawing/2014/main" id="{F0D7351F-703F-A843-BD22-CEF9102CB658}"/>
              </a:ext>
            </a:extLst>
          </p:cNvPr>
          <p:cNvSpPr>
            <a:spLocks noGrp="1" noChangeArrowheads="1"/>
          </p:cNvSpPr>
          <p:nvPr>
            <p:ph type="body" sz="half" idx="2"/>
          </p:nvPr>
        </p:nvSpPr>
        <p:spPr/>
        <p:txBody>
          <a:bodyPr/>
          <a:lstStyle/>
          <a:p>
            <a:pPr algn="ctr" eaLnBrk="1" hangingPunct="1">
              <a:buFontTx/>
              <a:buNone/>
            </a:pPr>
            <a:r>
              <a:rPr lang="en-US" altLang="en-US" sz="4551" dirty="0">
                <a:ea typeface="ＭＳ Ｐゴシック" panose="020B0600070205080204" pitchFamily="34" charset="-128"/>
              </a:rPr>
              <a:t>HUMANISM</a:t>
            </a:r>
          </a:p>
          <a:p>
            <a:pPr eaLnBrk="1" hangingPunct="1"/>
            <a:r>
              <a:rPr lang="en-US" altLang="en-US" sz="4551" dirty="0">
                <a:ea typeface="ＭＳ Ｐゴシック" panose="020B0600070205080204" pitchFamily="34" charset="-128"/>
              </a:rPr>
              <a:t>History is the story of man for the glory of man by the effort of man in relation to his battle for survival in nature.</a:t>
            </a:r>
          </a:p>
        </p:txBody>
      </p:sp>
    </p:spTree>
    <p:extLst>
      <p:ext uri="{BB962C8B-B14F-4D97-AF65-F5344CB8AC3E}">
        <p14:creationId xmlns:p14="http://schemas.microsoft.com/office/powerpoint/2010/main" val="3192421393"/>
      </p:ext>
    </p:extLst>
  </p:cSld>
  <p:clrMapOvr>
    <a:masterClrMapping/>
  </p:clrMapOvr>
  <p:transition>
    <p:fade/>
  </p:transition>
</p:sld>
</file>

<file path=ppt/slides/slide5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6801" name="Slide Number Placeholder 6">
            <a:extLst>
              <a:ext uri="{FF2B5EF4-FFF2-40B4-BE49-F238E27FC236}">
                <a16:creationId xmlns:a16="http://schemas.microsoft.com/office/drawing/2014/main" id="{455F5186-FEF8-C146-8922-DCF1F81D09C9}"/>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413">
                <a:solidFill>
                  <a:schemeClr val="tx1"/>
                </a:solidFill>
                <a:latin typeface="Times New Roman" panose="02020603050405020304" pitchFamily="18" charset="0"/>
                <a:ea typeface="ＭＳ Ｐゴシック" panose="020B0600070205080204" pitchFamily="34" charset="-128"/>
              </a:defRPr>
            </a:lvl1pPr>
            <a:lvl2pPr marL="1056623" indent="-406394" eaLnBrk="0" hangingPunct="0">
              <a:defRPr sz="3413">
                <a:solidFill>
                  <a:schemeClr val="tx1"/>
                </a:solidFill>
                <a:latin typeface="Times New Roman" panose="02020603050405020304" pitchFamily="18" charset="0"/>
                <a:ea typeface="ＭＳ Ｐゴシック" panose="020B0600070205080204" pitchFamily="34" charset="-128"/>
              </a:defRPr>
            </a:lvl2pPr>
            <a:lvl3pPr marL="1625575" indent="-325115" eaLnBrk="0" hangingPunct="0">
              <a:defRPr sz="3413">
                <a:solidFill>
                  <a:schemeClr val="tx1"/>
                </a:solidFill>
                <a:latin typeface="Times New Roman" panose="02020603050405020304" pitchFamily="18" charset="0"/>
                <a:ea typeface="ＭＳ Ｐゴシック" panose="020B0600070205080204" pitchFamily="34" charset="-128"/>
              </a:defRPr>
            </a:lvl3pPr>
            <a:lvl4pPr marL="2275804" indent="-325115" eaLnBrk="0" hangingPunct="0">
              <a:defRPr sz="3413">
                <a:solidFill>
                  <a:schemeClr val="tx1"/>
                </a:solidFill>
                <a:latin typeface="Times New Roman" panose="02020603050405020304" pitchFamily="18" charset="0"/>
                <a:ea typeface="ＭＳ Ｐゴシック" panose="020B0600070205080204" pitchFamily="34" charset="-128"/>
              </a:defRPr>
            </a:lvl4pPr>
            <a:lvl5pPr marL="2926034" indent="-325115" eaLnBrk="0" hangingPunct="0">
              <a:defRPr sz="3413">
                <a:solidFill>
                  <a:schemeClr val="tx1"/>
                </a:solidFill>
                <a:latin typeface="Times New Roman" panose="02020603050405020304" pitchFamily="18" charset="0"/>
                <a:ea typeface="ＭＳ Ｐゴシック" panose="020B0600070205080204" pitchFamily="34" charset="-128"/>
              </a:defRPr>
            </a:lvl5pPr>
            <a:lvl6pPr marL="3576264" indent="-325115" eaLnBrk="0" fontAlgn="base" hangingPunct="0">
              <a:spcBef>
                <a:spcPct val="0"/>
              </a:spcBef>
              <a:spcAft>
                <a:spcPct val="0"/>
              </a:spcAft>
              <a:defRPr sz="3413">
                <a:solidFill>
                  <a:schemeClr val="tx1"/>
                </a:solidFill>
                <a:latin typeface="Times New Roman" panose="02020603050405020304" pitchFamily="18" charset="0"/>
                <a:ea typeface="ＭＳ Ｐゴシック" panose="020B0600070205080204" pitchFamily="34" charset="-128"/>
              </a:defRPr>
            </a:lvl6pPr>
            <a:lvl7pPr marL="4226494" indent="-325115" eaLnBrk="0" fontAlgn="base" hangingPunct="0">
              <a:spcBef>
                <a:spcPct val="0"/>
              </a:spcBef>
              <a:spcAft>
                <a:spcPct val="0"/>
              </a:spcAft>
              <a:defRPr sz="3413">
                <a:solidFill>
                  <a:schemeClr val="tx1"/>
                </a:solidFill>
                <a:latin typeface="Times New Roman" panose="02020603050405020304" pitchFamily="18" charset="0"/>
                <a:ea typeface="ＭＳ Ｐゴシック" panose="020B0600070205080204" pitchFamily="34" charset="-128"/>
              </a:defRPr>
            </a:lvl7pPr>
            <a:lvl8pPr marL="4876724" indent="-325115" eaLnBrk="0" fontAlgn="base" hangingPunct="0">
              <a:spcBef>
                <a:spcPct val="0"/>
              </a:spcBef>
              <a:spcAft>
                <a:spcPct val="0"/>
              </a:spcAft>
              <a:defRPr sz="3413">
                <a:solidFill>
                  <a:schemeClr val="tx1"/>
                </a:solidFill>
                <a:latin typeface="Times New Roman" panose="02020603050405020304" pitchFamily="18" charset="0"/>
                <a:ea typeface="ＭＳ Ｐゴシック" panose="020B0600070205080204" pitchFamily="34" charset="-128"/>
              </a:defRPr>
            </a:lvl8pPr>
            <a:lvl9pPr marL="5526954" indent="-325115" eaLnBrk="0" fontAlgn="base" hangingPunct="0">
              <a:spcBef>
                <a:spcPct val="0"/>
              </a:spcBef>
              <a:spcAft>
                <a:spcPct val="0"/>
              </a:spcAft>
              <a:defRPr sz="3413">
                <a:solidFill>
                  <a:schemeClr val="tx1"/>
                </a:solidFill>
                <a:latin typeface="Times New Roman" panose="02020603050405020304" pitchFamily="18" charset="0"/>
                <a:ea typeface="ＭＳ Ｐゴシック" panose="020B0600070205080204" pitchFamily="34" charset="-128"/>
              </a:defRPr>
            </a:lvl9pPr>
          </a:lstStyle>
          <a:p>
            <a:pPr eaLnBrk="1" hangingPunct="1"/>
            <a:fld id="{36C5D30B-249F-8947-9764-7C2048B442FC}" type="slidenum">
              <a:rPr lang="en-US" altLang="en-US" sz="1707"/>
              <a:pPr eaLnBrk="1" hangingPunct="1"/>
              <a:t>57</a:t>
            </a:fld>
            <a:endParaRPr lang="en-US" altLang="en-US" sz="1707" dirty="0"/>
          </a:p>
        </p:txBody>
      </p:sp>
      <p:sp>
        <p:nvSpPr>
          <p:cNvPr id="104450" name="Rectangle 2">
            <a:extLst>
              <a:ext uri="{FF2B5EF4-FFF2-40B4-BE49-F238E27FC236}">
                <a16:creationId xmlns:a16="http://schemas.microsoft.com/office/drawing/2014/main" id="{AE2DA8B4-7B17-2547-8168-A04E7A57CB6B}"/>
              </a:ext>
            </a:extLst>
          </p:cNvPr>
          <p:cNvSpPr>
            <a:spLocks noGrp="1" noChangeArrowheads="1"/>
          </p:cNvSpPr>
          <p:nvPr>
            <p:ph type="title"/>
          </p:nvPr>
        </p:nvSpPr>
        <p:spPr/>
        <p:txBody>
          <a:bodyPr/>
          <a:lstStyle/>
          <a:p>
            <a:r>
              <a:rPr lang="en-US" altLang="en-US" b="1" dirty="0">
                <a:ea typeface="ＭＳ Ｐゴシック" panose="020B0600070205080204" pitchFamily="34" charset="-128"/>
              </a:rPr>
              <a:t>CONTRASTING WORLVIEWS</a:t>
            </a:r>
          </a:p>
        </p:txBody>
      </p:sp>
      <p:sp>
        <p:nvSpPr>
          <p:cNvPr id="104451" name="Rectangle 3">
            <a:extLst>
              <a:ext uri="{FF2B5EF4-FFF2-40B4-BE49-F238E27FC236}">
                <a16:creationId xmlns:a16="http://schemas.microsoft.com/office/drawing/2014/main" id="{4762A59B-AA6A-C24F-A6BE-08D137C2479D}"/>
              </a:ext>
            </a:extLst>
          </p:cNvPr>
          <p:cNvSpPr>
            <a:spLocks noGrp="1" noChangeArrowheads="1"/>
          </p:cNvSpPr>
          <p:nvPr>
            <p:ph type="body" sz="half" idx="1"/>
          </p:nvPr>
        </p:nvSpPr>
        <p:spPr>
          <a:solidFill>
            <a:schemeClr val="bg1"/>
          </a:solidFill>
        </p:spPr>
        <p:txBody>
          <a:bodyPr/>
          <a:lstStyle/>
          <a:p>
            <a:pPr algn="ctr" eaLnBrk="1" hangingPunct="1">
              <a:buFontTx/>
              <a:buNone/>
            </a:pPr>
            <a:r>
              <a:rPr lang="en-US" altLang="en-US" sz="4551" dirty="0">
                <a:ea typeface="ＭＳ Ｐゴシック" panose="020B0600070205080204" pitchFamily="34" charset="-128"/>
              </a:rPr>
              <a:t>CHRISTIANITY</a:t>
            </a:r>
          </a:p>
          <a:p>
            <a:pPr eaLnBrk="1" hangingPunct="1"/>
            <a:r>
              <a:rPr lang="en-US" altLang="en-US" sz="4551" dirty="0">
                <a:ea typeface="ＭＳ Ｐゴシック" panose="020B0600070205080204" pitchFamily="34" charset="-128"/>
              </a:rPr>
              <a:t>History needs to be studied from the whole, to the part - from creation to the present - to the individual event.</a:t>
            </a:r>
          </a:p>
        </p:txBody>
      </p:sp>
      <p:sp>
        <p:nvSpPr>
          <p:cNvPr id="104452" name="Rectangle 4">
            <a:extLst>
              <a:ext uri="{FF2B5EF4-FFF2-40B4-BE49-F238E27FC236}">
                <a16:creationId xmlns:a16="http://schemas.microsoft.com/office/drawing/2014/main" id="{0478B73F-86A7-D740-A7C8-02BC96216FC7}"/>
              </a:ext>
            </a:extLst>
          </p:cNvPr>
          <p:cNvSpPr>
            <a:spLocks noGrp="1" noChangeArrowheads="1"/>
          </p:cNvSpPr>
          <p:nvPr>
            <p:ph type="body" sz="half" idx="2"/>
          </p:nvPr>
        </p:nvSpPr>
        <p:spPr/>
        <p:txBody>
          <a:bodyPr/>
          <a:lstStyle/>
          <a:p>
            <a:pPr algn="ctr" eaLnBrk="1" hangingPunct="1">
              <a:buFontTx/>
              <a:buNone/>
            </a:pPr>
            <a:r>
              <a:rPr lang="en-US" altLang="en-US" sz="4551" dirty="0">
                <a:ea typeface="ＭＳ Ｐゴシック" panose="020B0600070205080204" pitchFamily="34" charset="-128"/>
              </a:rPr>
              <a:t>HUMANISM</a:t>
            </a:r>
          </a:p>
          <a:p>
            <a:pPr eaLnBrk="1" hangingPunct="1"/>
            <a:r>
              <a:rPr lang="en-US" altLang="en-US" sz="4551" dirty="0">
                <a:ea typeface="ＭＳ Ｐゴシック" panose="020B0600070205080204" pitchFamily="34" charset="-128"/>
              </a:rPr>
              <a:t>History is studied in fragments, and parts, without realizing the connections of one part to another.</a:t>
            </a:r>
          </a:p>
        </p:txBody>
      </p:sp>
    </p:spTree>
    <p:extLst>
      <p:ext uri="{BB962C8B-B14F-4D97-AF65-F5344CB8AC3E}">
        <p14:creationId xmlns:p14="http://schemas.microsoft.com/office/powerpoint/2010/main" val="3275944641"/>
      </p:ext>
    </p:extLst>
  </p:cSld>
  <p:clrMapOvr>
    <a:masterClrMapping/>
  </p:clrMapOvr>
  <p:transition>
    <p:fade/>
  </p:transition>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CEC73F-6909-F74C-870C-F7B8D01A935B}"/>
              </a:ext>
            </a:extLst>
          </p:cNvPr>
          <p:cNvSpPr>
            <a:spLocks noGrp="1"/>
          </p:cNvSpPr>
          <p:nvPr>
            <p:ph type="title"/>
          </p:nvPr>
        </p:nvSpPr>
        <p:spPr>
          <a:xfrm>
            <a:off x="177800" y="1323058"/>
            <a:ext cx="12446000" cy="1625600"/>
          </a:xfrm>
        </p:spPr>
        <p:txBody>
          <a:bodyPr/>
          <a:lstStyle/>
          <a:p>
            <a:r>
              <a:rPr lang="en-US" dirty="0"/>
              <a:t>Why a Providential view is important!</a:t>
            </a:r>
          </a:p>
        </p:txBody>
      </p:sp>
      <p:sp>
        <p:nvSpPr>
          <p:cNvPr id="3" name="Content Placeholder 2">
            <a:extLst>
              <a:ext uri="{FF2B5EF4-FFF2-40B4-BE49-F238E27FC236}">
                <a16:creationId xmlns:a16="http://schemas.microsoft.com/office/drawing/2014/main" id="{38D63007-3AE4-B549-9E82-CB41426C13B8}"/>
              </a:ext>
            </a:extLst>
          </p:cNvPr>
          <p:cNvSpPr>
            <a:spLocks noGrp="1"/>
          </p:cNvSpPr>
          <p:nvPr>
            <p:ph idx="1"/>
          </p:nvPr>
        </p:nvSpPr>
        <p:spPr>
          <a:solidFill>
            <a:schemeClr val="bg1"/>
          </a:solidFill>
        </p:spPr>
        <p:txBody>
          <a:bodyPr/>
          <a:lstStyle/>
          <a:p>
            <a:pPr marL="0" indent="0">
              <a:buNone/>
            </a:pPr>
            <a:r>
              <a:rPr lang="ja-JP" altLang="en-US" b="1">
                <a:ea typeface="ＭＳ Ｐゴシック" panose="020B0600070205080204" pitchFamily="34" charset="-128"/>
              </a:rPr>
              <a:t>“</a:t>
            </a:r>
            <a:r>
              <a:rPr lang="en-US" altLang="ja-JP" b="1" dirty="0">
                <a:ea typeface="ＭＳ Ｐゴシック" panose="020B0600070205080204" pitchFamily="34" charset="-128"/>
              </a:rPr>
              <a:t>The more thoroughly a nation deals with its history, the more decidedly will it recognize and own an overruling Providence therein, and the more religious a nation will it become:  while the more superficially it deals with its history seeing only secondary causes and human agencies, the more irreligious will it be…</a:t>
            </a:r>
            <a:endParaRPr lang="en-US" b="1" dirty="0"/>
          </a:p>
        </p:txBody>
      </p:sp>
    </p:spTree>
    <p:extLst>
      <p:ext uri="{BB962C8B-B14F-4D97-AF65-F5344CB8AC3E}">
        <p14:creationId xmlns:p14="http://schemas.microsoft.com/office/powerpoint/2010/main" val="131197806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596CBE-A372-5541-AD35-B39179AD2D5E}"/>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352BBEF4-D23F-C346-AB8D-B3C60CA06C97}"/>
              </a:ext>
            </a:extLst>
          </p:cNvPr>
          <p:cNvSpPr>
            <a:spLocks noGrp="1"/>
          </p:cNvSpPr>
          <p:nvPr>
            <p:ph idx="1"/>
          </p:nvPr>
        </p:nvSpPr>
        <p:spPr>
          <a:solidFill>
            <a:schemeClr val="bg1"/>
          </a:solidFill>
        </p:spPr>
        <p:txBody>
          <a:bodyPr/>
          <a:lstStyle/>
          <a:p>
            <a:pPr marL="0" indent="0" algn="ctr">
              <a:buNone/>
            </a:pPr>
            <a:r>
              <a:rPr lang="en-US" altLang="en-US" sz="6000" b="1" dirty="0">
                <a:ea typeface="ＭＳ Ｐゴシック" panose="020B0600070205080204" pitchFamily="34" charset="-128"/>
              </a:rPr>
              <a:t>The doctrine of </a:t>
            </a:r>
          </a:p>
          <a:p>
            <a:pPr marL="0" indent="0" algn="ctr">
              <a:buNone/>
            </a:pPr>
            <a:r>
              <a:rPr lang="en-US" altLang="en-US" sz="6000" b="1" dirty="0">
                <a:ea typeface="ＭＳ Ｐゴシック" panose="020B0600070205080204" pitchFamily="34" charset="-128"/>
              </a:rPr>
              <a:t>Divine Providence </a:t>
            </a:r>
          </a:p>
          <a:p>
            <a:pPr marL="0" indent="0" algn="ctr">
              <a:buNone/>
            </a:pPr>
            <a:r>
              <a:rPr lang="en-US" altLang="en-US" sz="6000" b="1" dirty="0">
                <a:ea typeface="ＭＳ Ｐゴシック" panose="020B0600070205080204" pitchFamily="34" charset="-128"/>
              </a:rPr>
              <a:t>is a distinctly biblical doctrine </a:t>
            </a:r>
          </a:p>
          <a:p>
            <a:pPr marL="0" indent="0" algn="ctr">
              <a:buNone/>
            </a:pPr>
            <a:r>
              <a:rPr lang="en-US" altLang="en-US" sz="6000" b="1" dirty="0">
                <a:solidFill>
                  <a:srgbClr val="FFC000"/>
                </a:solidFill>
                <a:ea typeface="ＭＳ Ｐゴシック" panose="020B0600070205080204" pitchFamily="34" charset="-128"/>
              </a:rPr>
              <a:t>and it matters!</a:t>
            </a:r>
          </a:p>
          <a:p>
            <a:endParaRPr lang="en-US" sz="6000" dirty="0"/>
          </a:p>
        </p:txBody>
      </p:sp>
    </p:spTree>
    <p:extLst>
      <p:ext uri="{BB962C8B-B14F-4D97-AF65-F5344CB8AC3E}">
        <p14:creationId xmlns:p14="http://schemas.microsoft.com/office/powerpoint/2010/main" val="24774771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66A31CA-6540-AB48-A232-6F826BB61BB5}"/>
              </a:ext>
            </a:extLst>
          </p:cNvPr>
          <p:cNvSpPr>
            <a:spLocks noGrp="1"/>
          </p:cNvSpPr>
          <p:nvPr>
            <p:ph type="title"/>
          </p:nvPr>
        </p:nvSpPr>
        <p:spPr/>
        <p:txBody>
          <a:bodyPr>
            <a:noAutofit/>
          </a:bodyPr>
          <a:lstStyle/>
          <a:p>
            <a:pPr algn="ctr"/>
            <a:r>
              <a:rPr lang="en-US" sz="5400" b="1" dirty="0">
                <a:latin typeface="Garamond" panose="02020404030301010803" pitchFamily="18" charset="0"/>
              </a:rPr>
              <a:t>Philosophy 		Worldview  </a:t>
            </a:r>
            <a:br>
              <a:rPr lang="en-US" sz="5400" b="1" dirty="0">
                <a:latin typeface="Garamond" panose="02020404030301010803" pitchFamily="18" charset="0"/>
              </a:rPr>
            </a:br>
            <a:endParaRPr lang="en-US" sz="5400" b="1" dirty="0">
              <a:latin typeface="Garamond" panose="02020404030301010803" pitchFamily="18" charset="0"/>
            </a:endParaRPr>
          </a:p>
        </p:txBody>
      </p:sp>
      <p:sp>
        <p:nvSpPr>
          <p:cNvPr id="4" name="Content Placeholder 3">
            <a:extLst>
              <a:ext uri="{FF2B5EF4-FFF2-40B4-BE49-F238E27FC236}">
                <a16:creationId xmlns:a16="http://schemas.microsoft.com/office/drawing/2014/main" id="{3DCA986B-D54D-6F47-BB50-2ED2B7522A9D}"/>
              </a:ext>
            </a:extLst>
          </p:cNvPr>
          <p:cNvSpPr>
            <a:spLocks noGrp="1"/>
          </p:cNvSpPr>
          <p:nvPr>
            <p:ph idx="1"/>
          </p:nvPr>
        </p:nvSpPr>
        <p:spPr>
          <a:xfrm>
            <a:off x="975360" y="3054774"/>
            <a:ext cx="11054080" cy="4942215"/>
          </a:xfrm>
        </p:spPr>
        <p:txBody>
          <a:bodyPr/>
          <a:lstStyle/>
          <a:p>
            <a:r>
              <a:rPr lang="en-US" dirty="0"/>
              <a:t>I submit that the most practical and important thing about a human being is his or her view of the universe and theory of the cosmos — that is, the content and implications of one’s worldview.                    </a:t>
            </a:r>
            <a:endParaRPr lang="en-US" sz="1600" dirty="0"/>
          </a:p>
          <a:p>
            <a:pPr marL="0" indent="0">
              <a:buNone/>
            </a:pPr>
            <a:r>
              <a:rPr lang="en-US" dirty="0"/>
              <a:t>						Dr. David Naugle</a:t>
            </a:r>
          </a:p>
          <a:p>
            <a:pPr marL="5201839" lvl="8" indent="0">
              <a:buNone/>
            </a:pPr>
            <a:r>
              <a:rPr lang="en-US" sz="3200" dirty="0"/>
              <a:t>Dallas Theological Seminary </a:t>
            </a:r>
          </a:p>
        </p:txBody>
      </p:sp>
      <p:cxnSp>
        <p:nvCxnSpPr>
          <p:cNvPr id="8" name="Straight Connector 7">
            <a:extLst>
              <a:ext uri="{FF2B5EF4-FFF2-40B4-BE49-F238E27FC236}">
                <a16:creationId xmlns:a16="http://schemas.microsoft.com/office/drawing/2014/main" id="{1EBBCFB7-2AE8-0C45-A5F8-DFA0959DEBDF}"/>
              </a:ext>
            </a:extLst>
          </p:cNvPr>
          <p:cNvCxnSpPr>
            <a:cxnSpLocks/>
          </p:cNvCxnSpPr>
          <p:nvPr/>
        </p:nvCxnSpPr>
        <p:spPr bwMode="auto">
          <a:xfrm>
            <a:off x="5462337" y="1756611"/>
            <a:ext cx="1040063" cy="0"/>
          </a:xfrm>
          <a:prstGeom prst="line">
            <a:avLst/>
          </a:prstGeom>
          <a:ln>
            <a:headEnd type="none" w="med" len="med"/>
            <a:tailEnd type="none" w="med" len="med"/>
          </a:ln>
        </p:spPr>
        <p:style>
          <a:lnRef idx="3">
            <a:schemeClr val="accent1"/>
          </a:lnRef>
          <a:fillRef idx="0">
            <a:schemeClr val="accent1"/>
          </a:fillRef>
          <a:effectRef idx="2">
            <a:schemeClr val="accent1"/>
          </a:effectRef>
          <a:fontRef idx="minor">
            <a:schemeClr val="tx1"/>
          </a:fontRef>
        </p:style>
      </p:cxnSp>
      <p:sp>
        <p:nvSpPr>
          <p:cNvPr id="2" name="TextBox 1">
            <a:extLst>
              <a:ext uri="{FF2B5EF4-FFF2-40B4-BE49-F238E27FC236}">
                <a16:creationId xmlns:a16="http://schemas.microsoft.com/office/drawing/2014/main" id="{0830C65F-FB94-1D4D-86EA-1D9FC37E2118}"/>
              </a:ext>
            </a:extLst>
          </p:cNvPr>
          <p:cNvSpPr txBox="1"/>
          <p:nvPr/>
        </p:nvSpPr>
        <p:spPr>
          <a:xfrm>
            <a:off x="794084" y="7996989"/>
            <a:ext cx="770021" cy="882316"/>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67014231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71CB13-A7D1-2343-92BD-938144BC216E}"/>
              </a:ext>
            </a:extLst>
          </p:cNvPr>
          <p:cNvSpPr>
            <a:spLocks noGrp="1"/>
          </p:cNvSpPr>
          <p:nvPr>
            <p:ph type="title"/>
          </p:nvPr>
        </p:nvSpPr>
        <p:spPr/>
        <p:txBody>
          <a:bodyPr/>
          <a:lstStyle/>
          <a:p>
            <a:r>
              <a:rPr lang="en-US" dirty="0"/>
              <a:t>Next Week</a:t>
            </a:r>
          </a:p>
        </p:txBody>
      </p:sp>
      <p:sp>
        <p:nvSpPr>
          <p:cNvPr id="3" name="Content Placeholder 2">
            <a:extLst>
              <a:ext uri="{FF2B5EF4-FFF2-40B4-BE49-F238E27FC236}">
                <a16:creationId xmlns:a16="http://schemas.microsoft.com/office/drawing/2014/main" id="{19550331-39E3-E346-9418-56EEBD3E6303}"/>
              </a:ext>
            </a:extLst>
          </p:cNvPr>
          <p:cNvSpPr>
            <a:spLocks noGrp="1"/>
          </p:cNvSpPr>
          <p:nvPr>
            <p:ph idx="1"/>
          </p:nvPr>
        </p:nvSpPr>
        <p:spPr>
          <a:solidFill>
            <a:schemeClr val="bg1"/>
          </a:solidFill>
        </p:spPr>
        <p:txBody>
          <a:bodyPr/>
          <a:lstStyle/>
          <a:p>
            <a:pPr marL="0" indent="0" algn="ctr">
              <a:buNone/>
            </a:pPr>
            <a:r>
              <a:rPr lang="en-US" sz="4800" dirty="0"/>
              <a:t>Ten Links on </a:t>
            </a:r>
          </a:p>
          <a:p>
            <a:pPr marL="0" indent="0" algn="ctr">
              <a:buNone/>
            </a:pPr>
            <a:r>
              <a:rPr lang="en-US" sz="4800" dirty="0"/>
              <a:t>America’s Christian History </a:t>
            </a:r>
          </a:p>
          <a:p>
            <a:pPr marL="0" indent="0" algn="ctr">
              <a:buNone/>
            </a:pPr>
            <a:r>
              <a:rPr lang="en-US" sz="4800" dirty="0"/>
              <a:t>Timeline</a:t>
            </a:r>
          </a:p>
        </p:txBody>
      </p:sp>
    </p:spTree>
    <p:extLst>
      <p:ext uri="{BB962C8B-B14F-4D97-AF65-F5344CB8AC3E}">
        <p14:creationId xmlns:p14="http://schemas.microsoft.com/office/powerpoint/2010/main" val="219030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3141BA-B8B9-254A-AEAA-FF123E4001DC}"/>
              </a:ext>
            </a:extLst>
          </p:cNvPr>
          <p:cNvSpPr>
            <a:spLocks noGrp="1"/>
          </p:cNvSpPr>
          <p:nvPr>
            <p:ph type="title"/>
          </p:nvPr>
        </p:nvSpPr>
        <p:spPr/>
        <p:txBody>
          <a:bodyPr/>
          <a:lstStyle/>
          <a:p>
            <a:r>
              <a:rPr lang="en-US" dirty="0"/>
              <a:t>Philosophy, n.</a:t>
            </a:r>
          </a:p>
        </p:txBody>
      </p:sp>
      <p:sp>
        <p:nvSpPr>
          <p:cNvPr id="3" name="Content Placeholder 2">
            <a:extLst>
              <a:ext uri="{FF2B5EF4-FFF2-40B4-BE49-F238E27FC236}">
                <a16:creationId xmlns:a16="http://schemas.microsoft.com/office/drawing/2014/main" id="{D5FA431F-DA8E-EF4D-8069-F51847F2F9F7}"/>
              </a:ext>
            </a:extLst>
          </p:cNvPr>
          <p:cNvSpPr>
            <a:spLocks noGrp="1"/>
          </p:cNvSpPr>
          <p:nvPr>
            <p:ph idx="1"/>
          </p:nvPr>
        </p:nvSpPr>
        <p:spPr/>
        <p:txBody>
          <a:bodyPr/>
          <a:lstStyle/>
          <a:p>
            <a:r>
              <a:rPr lang="en-US" dirty="0"/>
              <a:t>Literally, the love of wisdom…</a:t>
            </a:r>
            <a:r>
              <a:rPr lang="en-US" i="1" dirty="0"/>
              <a:t>philosophy</a:t>
            </a:r>
            <a:r>
              <a:rPr lang="en-US" dirty="0"/>
              <a:t> is a general term denoting an explanation of the reasons of things; or an investigation of the causes of all phenomena both of mind and of matter…it denotes the collection of general laws or principles under which all the subordinate phenomena or facts relating to that subject, are comprehended.</a:t>
            </a:r>
          </a:p>
          <a:p>
            <a:pPr marL="0" indent="0">
              <a:buNone/>
            </a:pPr>
            <a:endParaRPr lang="en-US" dirty="0"/>
          </a:p>
        </p:txBody>
      </p:sp>
      <p:sp>
        <p:nvSpPr>
          <p:cNvPr id="4" name="TextBox 3">
            <a:extLst>
              <a:ext uri="{FF2B5EF4-FFF2-40B4-BE49-F238E27FC236}">
                <a16:creationId xmlns:a16="http://schemas.microsoft.com/office/drawing/2014/main" id="{87FF28DC-7807-7547-83CD-76C6E0AC8566}"/>
              </a:ext>
            </a:extLst>
          </p:cNvPr>
          <p:cNvSpPr txBox="1"/>
          <p:nvPr/>
        </p:nvSpPr>
        <p:spPr>
          <a:xfrm>
            <a:off x="745958" y="8430542"/>
            <a:ext cx="649705" cy="476392"/>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34261519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3141BA-B8B9-254A-AEAA-FF123E4001DC}"/>
              </a:ext>
            </a:extLst>
          </p:cNvPr>
          <p:cNvSpPr>
            <a:spLocks noGrp="1"/>
          </p:cNvSpPr>
          <p:nvPr>
            <p:ph type="title"/>
          </p:nvPr>
        </p:nvSpPr>
        <p:spPr/>
        <p:txBody>
          <a:bodyPr/>
          <a:lstStyle/>
          <a:p>
            <a:r>
              <a:rPr lang="en-US" dirty="0"/>
              <a:t>Philosophy, n.</a:t>
            </a:r>
          </a:p>
        </p:txBody>
      </p:sp>
      <p:sp>
        <p:nvSpPr>
          <p:cNvPr id="3" name="Content Placeholder 2">
            <a:extLst>
              <a:ext uri="{FF2B5EF4-FFF2-40B4-BE49-F238E27FC236}">
                <a16:creationId xmlns:a16="http://schemas.microsoft.com/office/drawing/2014/main" id="{D5FA431F-DA8E-EF4D-8069-F51847F2F9F7}"/>
              </a:ext>
            </a:extLst>
          </p:cNvPr>
          <p:cNvSpPr>
            <a:spLocks noGrp="1"/>
          </p:cNvSpPr>
          <p:nvPr>
            <p:ph idx="1"/>
          </p:nvPr>
        </p:nvSpPr>
        <p:spPr/>
        <p:txBody>
          <a:bodyPr/>
          <a:lstStyle/>
          <a:p>
            <a:pPr marL="0" indent="0">
              <a:buNone/>
            </a:pPr>
            <a:r>
              <a:rPr lang="en-US" dirty="0"/>
              <a:t>Thus, that branch of </a:t>
            </a:r>
            <a:r>
              <a:rPr lang="en-US" i="1" dirty="0"/>
              <a:t>philosophy</a:t>
            </a:r>
            <a:r>
              <a:rPr lang="en-US" dirty="0"/>
              <a:t> which treats of God, &amp;c. is called </a:t>
            </a:r>
            <a:r>
              <a:rPr lang="en-US" i="1" dirty="0"/>
              <a:t>theology…</a:t>
            </a:r>
            <a:r>
              <a:rPr lang="en-US" dirty="0"/>
              <a:t>The objects of philosophy are to ascertain facts or truth, and the causes of things or their phenomena; to enlarge our views of God and his works, and to render our knowledge of both practically useful and subservient to human happiness.</a:t>
            </a:r>
          </a:p>
          <a:p>
            <a:pPr marL="0" indent="0">
              <a:buNone/>
            </a:pPr>
            <a:endParaRPr lang="en-US" dirty="0"/>
          </a:p>
        </p:txBody>
      </p:sp>
      <p:sp>
        <p:nvSpPr>
          <p:cNvPr id="4" name="TextBox 3">
            <a:extLst>
              <a:ext uri="{FF2B5EF4-FFF2-40B4-BE49-F238E27FC236}">
                <a16:creationId xmlns:a16="http://schemas.microsoft.com/office/drawing/2014/main" id="{87FF28DC-7807-7547-83CD-76C6E0AC8566}"/>
              </a:ext>
            </a:extLst>
          </p:cNvPr>
          <p:cNvSpPr txBox="1"/>
          <p:nvPr/>
        </p:nvSpPr>
        <p:spPr>
          <a:xfrm>
            <a:off x="745958" y="8430542"/>
            <a:ext cx="649705" cy="476392"/>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41573737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465F665-C1CF-5246-B3D5-A0E93CD0FCEF}"/>
              </a:ext>
            </a:extLst>
          </p:cNvPr>
          <p:cNvSpPr>
            <a:spLocks noGrp="1"/>
          </p:cNvSpPr>
          <p:nvPr>
            <p:ph type="title"/>
          </p:nvPr>
        </p:nvSpPr>
        <p:spPr>
          <a:xfrm>
            <a:off x="349956" y="1323058"/>
            <a:ext cx="12042570" cy="1625600"/>
          </a:xfrm>
        </p:spPr>
        <p:txBody>
          <a:bodyPr/>
          <a:lstStyle/>
          <a:p>
            <a:br>
              <a:rPr lang="en-US" sz="6600" dirty="0">
                <a:latin typeface="Trebuchet MS" panose="020B0703020202090204" pitchFamily="34" charset="0"/>
              </a:rPr>
            </a:br>
            <a:r>
              <a:rPr lang="en-US" sz="6600" dirty="0">
                <a:latin typeface="Trebuchet MS" panose="020B0703020202090204" pitchFamily="34" charset="0"/>
              </a:rPr>
              <a:t>What was the first worldview?</a:t>
            </a:r>
            <a:br>
              <a:rPr lang="en-US" sz="6600" dirty="0">
                <a:latin typeface="Trebuchet MS" panose="020B0703020202090204" pitchFamily="34" charset="0"/>
              </a:rPr>
            </a:br>
            <a:endParaRPr lang="en-US" dirty="0">
              <a:latin typeface="Trebuchet MS" panose="020B0703020202090204" pitchFamily="34" charset="0"/>
            </a:endParaRPr>
          </a:p>
        </p:txBody>
      </p:sp>
      <p:sp>
        <p:nvSpPr>
          <p:cNvPr id="4" name="Content Placeholder 3">
            <a:extLst>
              <a:ext uri="{FF2B5EF4-FFF2-40B4-BE49-F238E27FC236}">
                <a16:creationId xmlns:a16="http://schemas.microsoft.com/office/drawing/2014/main" id="{621AF889-330C-604A-9771-50B9F995FF8E}"/>
              </a:ext>
            </a:extLst>
          </p:cNvPr>
          <p:cNvSpPr>
            <a:spLocks noGrp="1"/>
          </p:cNvSpPr>
          <p:nvPr>
            <p:ph idx="1"/>
          </p:nvPr>
        </p:nvSpPr>
        <p:spPr>
          <a:xfrm>
            <a:off x="-5534365" y="2942799"/>
            <a:ext cx="19694151" cy="10645810"/>
          </a:xfrm>
        </p:spPr>
        <p:txBody>
          <a:bodyPr>
            <a:normAutofit/>
          </a:bodyPr>
          <a:lstStyle/>
          <a:p>
            <a:endParaRPr lang="en-US" sz="3200" dirty="0">
              <a:latin typeface="Trebuchet MS" panose="020B0703020202090204" pitchFamily="34" charset="0"/>
            </a:endParaRPr>
          </a:p>
          <a:p>
            <a:pPr marL="0" indent="0">
              <a:buNone/>
            </a:pPr>
            <a:endParaRPr lang="en-US" sz="3200" dirty="0">
              <a:latin typeface="Trebuchet MS" panose="020B0703020202090204" pitchFamily="34" charset="0"/>
            </a:endParaRPr>
          </a:p>
        </p:txBody>
      </p:sp>
      <p:sp>
        <p:nvSpPr>
          <p:cNvPr id="2" name="TextBox 1">
            <a:extLst>
              <a:ext uri="{FF2B5EF4-FFF2-40B4-BE49-F238E27FC236}">
                <a16:creationId xmlns:a16="http://schemas.microsoft.com/office/drawing/2014/main" id="{788A5079-AAAF-A543-91D3-BD1608850C88}"/>
              </a:ext>
            </a:extLst>
          </p:cNvPr>
          <p:cNvSpPr txBox="1"/>
          <p:nvPr/>
        </p:nvSpPr>
        <p:spPr>
          <a:xfrm>
            <a:off x="975360" y="8109284"/>
            <a:ext cx="540619" cy="797650"/>
          </a:xfrm>
          <a:prstGeom prst="rect">
            <a:avLst/>
          </a:prstGeom>
          <a:solidFill>
            <a:schemeClr val="bg1"/>
          </a:solidFill>
        </p:spPr>
        <p:txBody>
          <a:bodyPr wrap="square" rtlCol="0">
            <a:spAutoFit/>
          </a:bodyPr>
          <a:lstStyle/>
          <a:p>
            <a:endParaRPr lang="en-US" dirty="0"/>
          </a:p>
        </p:txBody>
      </p:sp>
      <p:sp>
        <p:nvSpPr>
          <p:cNvPr id="5" name="TextBox 4">
            <a:extLst>
              <a:ext uri="{FF2B5EF4-FFF2-40B4-BE49-F238E27FC236}">
                <a16:creationId xmlns:a16="http://schemas.microsoft.com/office/drawing/2014/main" id="{D3417E00-74F6-5341-9502-AAEF051057C6}"/>
              </a:ext>
            </a:extLst>
          </p:cNvPr>
          <p:cNvSpPr txBox="1"/>
          <p:nvPr/>
        </p:nvSpPr>
        <p:spPr>
          <a:xfrm>
            <a:off x="3661488" y="4523874"/>
            <a:ext cx="184731" cy="738664"/>
          </a:xfrm>
          <a:prstGeom prst="rect">
            <a:avLst/>
          </a:prstGeom>
          <a:noFill/>
        </p:spPr>
        <p:txBody>
          <a:bodyPr wrap="none" rtlCol="0">
            <a:spAutoFit/>
          </a:bodyPr>
          <a:lstStyle/>
          <a:p>
            <a:endParaRPr lang="en-US" dirty="0"/>
          </a:p>
        </p:txBody>
      </p:sp>
      <p:pic>
        <p:nvPicPr>
          <p:cNvPr id="1026" name="Picture 2" descr="What Is True Freedom? | Study">
            <a:extLst>
              <a:ext uri="{FF2B5EF4-FFF2-40B4-BE49-F238E27FC236}">
                <a16:creationId xmlns:a16="http://schemas.microsoft.com/office/drawing/2014/main" id="{CFAAF9F6-8826-9C40-BB10-12BA3F3D3C9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25804" y="4235116"/>
            <a:ext cx="8103636" cy="37489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5051403"/>
      </p:ext>
    </p:extLst>
  </p:cSld>
  <p:clrMapOvr>
    <a:masterClrMapping/>
  </p:clrMapOvr>
</p:sld>
</file>

<file path=ppt/theme/_rels/theme3.xml.rels><?xml version="1.0" encoding="UTF-8" standalone="yes"?>
<Relationships xmlns="http://schemas.openxmlformats.org/package/2006/relationships"><Relationship Id="rId1" Type="http://schemas.openxmlformats.org/officeDocument/2006/relationships/image" Target="../media/image7.png"/></Relationships>
</file>

<file path=ppt/theme/theme1.xml><?xml version="1.0" encoding="utf-8"?>
<a:theme xmlns:a="http://schemas.openxmlformats.org/drawingml/2006/main" name="Default Theme">
  <a:themeElements>
    <a:clrScheme name="Custom 1">
      <a:dk1>
        <a:srgbClr val="0F243E"/>
      </a:dk1>
      <a:lt1>
        <a:sysClr val="window" lastClr="FFFFFF"/>
      </a:lt1>
      <a:dk2>
        <a:srgbClr val="0F243E"/>
      </a:dk2>
      <a:lt2>
        <a:srgbClr val="17365D"/>
      </a:lt2>
      <a:accent1>
        <a:srgbClr val="700000"/>
      </a:accent1>
      <a:accent2>
        <a:srgbClr val="FFFFFF"/>
      </a:accent2>
      <a:accent3>
        <a:srgbClr val="17365D"/>
      </a:accent3>
      <a:accent4>
        <a:srgbClr val="17365D"/>
      </a:accent4>
      <a:accent5>
        <a:srgbClr val="700000"/>
      </a:accent5>
      <a:accent6>
        <a:srgbClr val="700000"/>
      </a:accent6>
      <a:hlink>
        <a:srgbClr val="0F243E"/>
      </a:hlink>
      <a:folHlink>
        <a:srgbClr val="FFFFFF"/>
      </a:folHlink>
    </a:clrScheme>
    <a:fontScheme name="BlackTie">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200000"/>
              </a:schemeClr>
            </a:gs>
          </a:gsLst>
          <a:path path="circle">
            <a:fillToRect l="100000" t="100000" r="100000" b="100000"/>
          </a:path>
        </a:gradFill>
        <a:gradFill rotWithShape="1">
          <a:gsLst>
            <a:gs pos="0">
              <a:schemeClr val="phClr">
                <a:shade val="85000"/>
              </a:schemeClr>
            </a:gs>
            <a:gs pos="100000">
              <a:schemeClr val="phClr">
                <a:tint val="90000"/>
                <a:alpha val="100000"/>
                <a:satMod val="20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2924" dir="5400000" rotWithShape="0">
              <a:srgbClr val="000000">
                <a:alpha val="40000"/>
              </a:srgbClr>
            </a:outerShdw>
          </a:effectLst>
        </a:effectStyle>
        <a:effectStyle>
          <a:effectLst>
            <a:outerShdw blurRad="50800" dist="25400" dir="5400000" rotWithShape="0">
              <a:srgbClr val="000000">
                <a:alpha val="40000"/>
              </a:srgbClr>
            </a:outerShdw>
          </a:effectLst>
          <a:scene3d>
            <a:camera prst="orthographicFront">
              <a:rot lat="0" lon="0" rev="0"/>
            </a:camera>
            <a:lightRig rig="flat" dir="t">
              <a:rot lat="0" lon="0" rev="3600000"/>
            </a:lightRig>
          </a:scene3d>
          <a:sp3d prstMaterial="flat">
            <a:bevelT w="34925" h="47625" prst="coolSlant"/>
          </a:sp3d>
        </a:effectStyle>
      </a:effectStyleLst>
      <a:bgFillStyleLst>
        <a:solidFill>
          <a:schemeClr val="phClr"/>
        </a:solidFill>
        <a:gradFill rotWithShape="1">
          <a:gsLst>
            <a:gs pos="0">
              <a:schemeClr val="phClr">
                <a:tint val="96000"/>
                <a:shade val="100000"/>
                <a:alpha val="100000"/>
                <a:satMod val="140000"/>
              </a:schemeClr>
            </a:gs>
            <a:gs pos="31000">
              <a:schemeClr val="phClr">
                <a:tint val="100000"/>
                <a:shade val="90000"/>
                <a:alpha val="100000"/>
              </a:schemeClr>
            </a:gs>
            <a:gs pos="100000">
              <a:schemeClr val="phClr">
                <a:tint val="100000"/>
                <a:shade val="80000"/>
                <a:alpha val="100000"/>
              </a:schemeClr>
            </a:gs>
          </a:gsLst>
          <a:lin ang="5400000" scaled="0"/>
        </a:gradFill>
        <a:gradFill rotWithShape="1">
          <a:gsLst>
            <a:gs pos="0">
              <a:schemeClr val="phClr">
                <a:tint val="96000"/>
                <a:shade val="100000"/>
                <a:alpha val="100000"/>
                <a:satMod val="180000"/>
              </a:schemeClr>
            </a:gs>
            <a:gs pos="41000">
              <a:schemeClr val="phClr">
                <a:tint val="100000"/>
                <a:shade val="100000"/>
                <a:alpha val="100000"/>
                <a:satMod val="150000"/>
              </a:schemeClr>
            </a:gs>
            <a:gs pos="100000">
              <a:schemeClr val="phClr">
                <a:tint val="100000"/>
                <a:shade val="65000"/>
                <a:alpha val="100000"/>
              </a:schemeClr>
            </a:gs>
          </a:gsLst>
          <a:path path="circle">
            <a:fillToRect l="50000" t="80000" r="100000" b="100000"/>
          </a:path>
        </a:gradFill>
      </a:bgFillStyleLst>
    </a:fmtScheme>
  </a:themeElements>
  <a:objectDefaults/>
  <a:extraClrSchemeLst/>
</a:theme>
</file>

<file path=ppt/theme/theme2.xml><?xml version="1.0" encoding="utf-8"?>
<a:theme xmlns:a="http://schemas.openxmlformats.org/drawingml/2006/main" name="Providential History ">
  <a:themeElements>
    <a:clrScheme name="Global 1">
      <a:dk1>
        <a:srgbClr val="000000"/>
      </a:dk1>
      <a:lt1>
        <a:srgbClr val="FFFFCC"/>
      </a:lt1>
      <a:dk2>
        <a:srgbClr val="4D4D4D"/>
      </a:dk2>
      <a:lt2>
        <a:srgbClr val="FFCC00"/>
      </a:lt2>
      <a:accent1>
        <a:srgbClr val="FF9900"/>
      </a:accent1>
      <a:accent2>
        <a:srgbClr val="CC9900"/>
      </a:accent2>
      <a:accent3>
        <a:srgbClr val="B2B2B2"/>
      </a:accent3>
      <a:accent4>
        <a:srgbClr val="DADAAE"/>
      </a:accent4>
      <a:accent5>
        <a:srgbClr val="FFCAAA"/>
      </a:accent5>
      <a:accent6>
        <a:srgbClr val="B98A00"/>
      </a:accent6>
      <a:hlink>
        <a:srgbClr val="898743"/>
      </a:hlink>
      <a:folHlink>
        <a:srgbClr val="666633"/>
      </a:folHlink>
    </a:clrScheme>
    <a:fontScheme name="Global">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Global 1">
        <a:dk1>
          <a:srgbClr val="000000"/>
        </a:dk1>
        <a:lt1>
          <a:srgbClr val="FFFFCC"/>
        </a:lt1>
        <a:dk2>
          <a:srgbClr val="4D4D4D"/>
        </a:dk2>
        <a:lt2>
          <a:srgbClr val="FFCC00"/>
        </a:lt2>
        <a:accent1>
          <a:srgbClr val="FF9900"/>
        </a:accent1>
        <a:accent2>
          <a:srgbClr val="CC9900"/>
        </a:accent2>
        <a:accent3>
          <a:srgbClr val="B2B2B2"/>
        </a:accent3>
        <a:accent4>
          <a:srgbClr val="DADAAE"/>
        </a:accent4>
        <a:accent5>
          <a:srgbClr val="FFCAAA"/>
        </a:accent5>
        <a:accent6>
          <a:srgbClr val="B98A00"/>
        </a:accent6>
        <a:hlink>
          <a:srgbClr val="898743"/>
        </a:hlink>
        <a:folHlink>
          <a:srgbClr val="666633"/>
        </a:folHlink>
      </a:clrScheme>
      <a:clrMap bg1="dk2" tx1="lt1" bg2="dk1" tx2="lt2" accent1="accent1" accent2="accent2" accent3="accent3" accent4="accent4" accent5="accent5" accent6="accent6" hlink="hlink" folHlink="folHlink"/>
    </a:extraClrScheme>
    <a:extraClrScheme>
      <a:clrScheme name="Global 2">
        <a:dk1>
          <a:srgbClr val="000000"/>
        </a:dk1>
        <a:lt1>
          <a:srgbClr val="FFFFFF"/>
        </a:lt1>
        <a:dk2>
          <a:srgbClr val="CC6600"/>
        </a:dk2>
        <a:lt2>
          <a:srgbClr val="FFFFFF"/>
        </a:lt2>
        <a:accent1>
          <a:srgbClr val="FFFFCC"/>
        </a:accent1>
        <a:accent2>
          <a:srgbClr val="B5E0E3"/>
        </a:accent2>
        <a:accent3>
          <a:srgbClr val="FFFFFF"/>
        </a:accent3>
        <a:accent4>
          <a:srgbClr val="000000"/>
        </a:accent4>
        <a:accent5>
          <a:srgbClr val="FFFFE2"/>
        </a:accent5>
        <a:accent6>
          <a:srgbClr val="A4CBCE"/>
        </a:accent6>
        <a:hlink>
          <a:srgbClr val="E5D093"/>
        </a:hlink>
        <a:folHlink>
          <a:srgbClr val="CCB374"/>
        </a:folHlink>
      </a:clrScheme>
      <a:clrMap bg1="lt1" tx1="dk1" bg2="lt2" tx2="dk2" accent1="accent1" accent2="accent2" accent3="accent3" accent4="accent4" accent5="accent5" accent6="accent6" hlink="hlink" folHlink="folHlink"/>
    </a:extraClrScheme>
    <a:extraClrScheme>
      <a:clrScheme name="Global 3">
        <a:dk1>
          <a:srgbClr val="000000"/>
        </a:dk1>
        <a:lt1>
          <a:srgbClr val="FFFFFF"/>
        </a:lt1>
        <a:dk2>
          <a:srgbClr val="000000"/>
        </a:dk2>
        <a:lt2>
          <a:srgbClr val="FFFFFF"/>
        </a:lt2>
        <a:accent1>
          <a:srgbClr val="F8F8F8"/>
        </a:accent1>
        <a:accent2>
          <a:srgbClr val="969696"/>
        </a:accent2>
        <a:accent3>
          <a:srgbClr val="FFFFFF"/>
        </a:accent3>
        <a:accent4>
          <a:srgbClr val="000000"/>
        </a:accent4>
        <a:accent5>
          <a:srgbClr val="FBFBFB"/>
        </a:accent5>
        <a:accent6>
          <a:srgbClr val="878787"/>
        </a:accent6>
        <a:hlink>
          <a:srgbClr val="DDDDDD"/>
        </a:hlink>
        <a:folHlink>
          <a:srgbClr val="B2B2B2"/>
        </a:folHlink>
      </a:clrScheme>
      <a:clrMap bg1="lt1" tx1="dk1" bg2="lt2" tx2="dk2" accent1="accent1" accent2="accent2" accent3="accent3" accent4="accent4" accent5="accent5" accent6="accent6" hlink="hlink" folHlink="folHlink"/>
    </a:extraClrScheme>
    <a:extraClrScheme>
      <a:clrScheme name="Global 4">
        <a:dk1>
          <a:srgbClr val="000000"/>
        </a:dk1>
        <a:lt1>
          <a:srgbClr val="FFFFFF"/>
        </a:lt1>
        <a:dk2>
          <a:srgbClr val="000066"/>
        </a:dk2>
        <a:lt2>
          <a:srgbClr val="FFFFFF"/>
        </a:lt2>
        <a:accent1>
          <a:srgbClr val="FFFFCC"/>
        </a:accent1>
        <a:accent2>
          <a:srgbClr val="B5E0E3"/>
        </a:accent2>
        <a:accent3>
          <a:srgbClr val="FFFFFF"/>
        </a:accent3>
        <a:accent4>
          <a:srgbClr val="000000"/>
        </a:accent4>
        <a:accent5>
          <a:srgbClr val="FFFFE2"/>
        </a:accent5>
        <a:accent6>
          <a:srgbClr val="A4CBCE"/>
        </a:accent6>
        <a:hlink>
          <a:srgbClr val="BFDFFF"/>
        </a:hlink>
        <a:folHlink>
          <a:srgbClr val="99CCFF"/>
        </a:folHlink>
      </a:clrScheme>
      <a:clrMap bg1="lt1" tx1="dk1" bg2="lt2" tx2="dk2" accent1="accent1" accent2="accent2" accent3="accent3" accent4="accent4" accent5="accent5" accent6="accent6" hlink="hlink" folHlink="folHlink"/>
    </a:extraClrScheme>
    <a:extraClrScheme>
      <a:clrScheme name="Global 5">
        <a:dk1>
          <a:srgbClr val="000000"/>
        </a:dk1>
        <a:lt1>
          <a:srgbClr val="E9E6D9"/>
        </a:lt1>
        <a:dk2>
          <a:srgbClr val="666633"/>
        </a:dk2>
        <a:lt2>
          <a:srgbClr val="CEC7AA"/>
        </a:lt2>
        <a:accent1>
          <a:srgbClr val="FFFFCC"/>
        </a:accent1>
        <a:accent2>
          <a:srgbClr val="B5E0E3"/>
        </a:accent2>
        <a:accent3>
          <a:srgbClr val="F2F0E9"/>
        </a:accent3>
        <a:accent4>
          <a:srgbClr val="000000"/>
        </a:accent4>
        <a:accent5>
          <a:srgbClr val="FFFFE2"/>
        </a:accent5>
        <a:accent6>
          <a:srgbClr val="A4CBCE"/>
        </a:accent6>
        <a:hlink>
          <a:srgbClr val="B6AB82"/>
        </a:hlink>
        <a:folHlink>
          <a:srgbClr val="A0925E"/>
        </a:folHlink>
      </a:clrScheme>
      <a:clrMap bg1="lt1" tx1="dk1" bg2="lt2" tx2="dk2" accent1="accent1" accent2="accent2" accent3="accent3" accent4="accent4" accent5="accent5" accent6="accent6" hlink="hlink" folHlink="folHlink"/>
    </a:extraClrScheme>
    <a:extraClrScheme>
      <a:clrScheme name="Global 6">
        <a:dk1>
          <a:srgbClr val="1B3753"/>
        </a:dk1>
        <a:lt1>
          <a:srgbClr val="EAEAEA"/>
        </a:lt1>
        <a:dk2>
          <a:srgbClr val="336699"/>
        </a:dk2>
        <a:lt2>
          <a:srgbClr val="FFFFCC"/>
        </a:lt2>
        <a:accent1>
          <a:srgbClr val="BA8E46"/>
        </a:accent1>
        <a:accent2>
          <a:srgbClr val="46C0AF"/>
        </a:accent2>
        <a:accent3>
          <a:srgbClr val="ADB8CA"/>
        </a:accent3>
        <a:accent4>
          <a:srgbClr val="C8C8C8"/>
        </a:accent4>
        <a:accent5>
          <a:srgbClr val="D9C6B0"/>
        </a:accent5>
        <a:accent6>
          <a:srgbClr val="3FAE9E"/>
        </a:accent6>
        <a:hlink>
          <a:srgbClr val="93ACC3"/>
        </a:hlink>
        <a:folHlink>
          <a:srgbClr val="7897B4"/>
        </a:folHlink>
      </a:clrScheme>
      <a:clrMap bg1="dk2" tx1="lt1" bg2="dk1" tx2="lt2" accent1="accent1" accent2="accent2" accent3="accent3" accent4="accent4" accent5="accent5" accent6="accent6" hlink="hlink" folHlink="folHlink"/>
    </a:extraClrScheme>
    <a:extraClrScheme>
      <a:clrScheme name="Global 7">
        <a:dk1>
          <a:srgbClr val="000000"/>
        </a:dk1>
        <a:lt1>
          <a:srgbClr val="FFFFFF"/>
        </a:lt1>
        <a:dk2>
          <a:srgbClr val="000000"/>
        </a:dk2>
        <a:lt2>
          <a:srgbClr val="FFFFFF"/>
        </a:lt2>
        <a:accent1>
          <a:srgbClr val="FFFFCC"/>
        </a:accent1>
        <a:accent2>
          <a:srgbClr val="FFCC99"/>
        </a:accent2>
        <a:accent3>
          <a:srgbClr val="FFFFFF"/>
        </a:accent3>
        <a:accent4>
          <a:srgbClr val="000000"/>
        </a:accent4>
        <a:accent5>
          <a:srgbClr val="FFFFE2"/>
        </a:accent5>
        <a:accent6>
          <a:srgbClr val="E7B98A"/>
        </a:accent6>
        <a:hlink>
          <a:srgbClr val="FF9999"/>
        </a:hlink>
        <a:folHlink>
          <a:srgbClr val="E06360"/>
        </a:folHlink>
      </a:clrScheme>
      <a:clrMap bg1="lt1" tx1="dk1" bg2="lt2" tx2="dk2" accent1="accent1" accent2="accent2" accent3="accent3" accent4="accent4" accent5="accent5" accent6="accent6" hlink="hlink" folHlink="folHlink"/>
    </a:extraClrScheme>
    <a:extraClrScheme>
      <a:clrScheme name="Global 8">
        <a:dk1>
          <a:srgbClr val="000000"/>
        </a:dk1>
        <a:lt1>
          <a:srgbClr val="EAEAEA"/>
        </a:lt1>
        <a:dk2>
          <a:srgbClr val="17118B"/>
        </a:dk2>
        <a:lt2>
          <a:srgbClr val="FFFFCC"/>
        </a:lt2>
        <a:accent1>
          <a:srgbClr val="B2B2B2"/>
        </a:accent1>
        <a:accent2>
          <a:srgbClr val="54ABB2"/>
        </a:accent2>
        <a:accent3>
          <a:srgbClr val="ABAAC4"/>
        </a:accent3>
        <a:accent4>
          <a:srgbClr val="C8C8C8"/>
        </a:accent4>
        <a:accent5>
          <a:srgbClr val="D5D5D5"/>
        </a:accent5>
        <a:accent6>
          <a:srgbClr val="4B9BA1"/>
        </a:accent6>
        <a:hlink>
          <a:srgbClr val="4F49A3"/>
        </a:hlink>
        <a:folHlink>
          <a:srgbClr val="2E2573"/>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Vintage">
  <a:themeElements>
    <a:clrScheme name="Vintage">
      <a:dk1>
        <a:srgbClr val="000000"/>
      </a:dk1>
      <a:lt1>
        <a:srgbClr val="FFFFFF"/>
      </a:lt1>
      <a:dk2>
        <a:srgbClr val="5F5857"/>
      </a:dk2>
      <a:lt2>
        <a:srgbClr val="DCDDE0"/>
      </a:lt2>
      <a:accent1>
        <a:srgbClr val="596D92"/>
      </a:accent1>
      <a:accent2>
        <a:srgbClr val="848857"/>
      </a:accent2>
      <a:accent3>
        <a:srgbClr val="C1A347"/>
      </a:accent3>
      <a:accent4>
        <a:srgbClr val="CF7E46"/>
      </a:accent4>
      <a:accent5>
        <a:srgbClr val="AA4A4C"/>
      </a:accent5>
      <a:accent6>
        <a:srgbClr val="745786"/>
      </a:accent6>
      <a:hlink>
        <a:srgbClr val="0000FF"/>
      </a:hlink>
      <a:folHlink>
        <a:srgbClr val="FF00FF"/>
      </a:folHlink>
    </a:clrScheme>
    <a:fontScheme name="Vintage">
      <a:majorFont>
        <a:latin typeface="Copperplate"/>
        <a:ea typeface="Copperplate"/>
        <a:cs typeface="Copperplate"/>
      </a:majorFont>
      <a:minorFont>
        <a:latin typeface="Copperplate"/>
        <a:ea typeface="Copperplate"/>
        <a:cs typeface="Copperplate"/>
      </a:minorFont>
    </a:fontScheme>
    <a:fmtScheme name="Vintag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4000" b="0" i="0" u="none" strike="noStrike" cap="none" spc="0" normalizeH="0" baseline="0">
            <a:ln>
              <a:noFill/>
            </a:ln>
            <a:solidFill>
              <a:srgbClr val="FFFFFF"/>
            </a:solidFill>
            <a:effectLst>
              <a:outerShdw blurRad="38100" dist="12700" dir="5400000" rotWithShape="0">
                <a:srgbClr val="000000">
                  <a:alpha val="50000"/>
                </a:srgbClr>
              </a:outerShdw>
            </a:effectLst>
            <a:uFillTx/>
            <a:latin typeface="Baskerville"/>
            <a:ea typeface="Baskerville"/>
            <a:cs typeface="Baskerville"/>
            <a:sym typeface="Baskervill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38100" cap="flat">
          <a:solidFill>
            <a:srgbClr val="5F5857"/>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6F6A5A"/>
            </a:solidFill>
            <a:effectLst/>
            <a:uFillTx/>
            <a:latin typeface="Baskerville"/>
            <a:ea typeface="Baskerville"/>
            <a:cs typeface="Baskerville"/>
            <a:sym typeface="Baskervill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emplate>Default Theme</Template>
  <TotalTime>6488</TotalTime>
  <Words>3489</Words>
  <Application>Microsoft Macintosh PowerPoint</Application>
  <PresentationFormat>Custom</PresentationFormat>
  <Paragraphs>373</Paragraphs>
  <Slides>60</Slides>
  <Notes>49</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60</vt:i4>
      </vt:variant>
    </vt:vector>
  </HeadingPairs>
  <TitlesOfParts>
    <vt:vector size="70" baseType="lpstr">
      <vt:lpstr>Arial</vt:lpstr>
      <vt:lpstr>Baskerville</vt:lpstr>
      <vt:lpstr>Garamond</vt:lpstr>
      <vt:lpstr>Helvetica Neue</vt:lpstr>
      <vt:lpstr>Tahoma</vt:lpstr>
      <vt:lpstr>Times New Roman</vt:lpstr>
      <vt:lpstr>Trebuchet MS</vt:lpstr>
      <vt:lpstr>Wingdings</vt:lpstr>
      <vt:lpstr>Default Theme</vt:lpstr>
      <vt:lpstr>Providential History </vt:lpstr>
      <vt:lpstr>     Restoring Liberty:          America as a Self-Governing Nation </vt:lpstr>
      <vt:lpstr>Housekeeping Chores</vt:lpstr>
      <vt:lpstr>Weltanschauung </vt:lpstr>
      <vt:lpstr>Weltanschauung </vt:lpstr>
      <vt:lpstr>Philosophy   Worldview   </vt:lpstr>
      <vt:lpstr>Philosophy   Worldview   </vt:lpstr>
      <vt:lpstr>Philosophy, n.</vt:lpstr>
      <vt:lpstr>Philosophy, n.</vt:lpstr>
      <vt:lpstr> What was the first worldview? </vt:lpstr>
      <vt:lpstr> What was the first worldview? </vt:lpstr>
      <vt:lpstr>Creator God’s View</vt:lpstr>
      <vt:lpstr>So, what happened?</vt:lpstr>
      <vt:lpstr>So, what happened?</vt:lpstr>
      <vt:lpstr>So, what happened?</vt:lpstr>
      <vt:lpstr>A Fascinating Word Study</vt:lpstr>
      <vt:lpstr>A Fascinating Word Study</vt:lpstr>
      <vt:lpstr>A Fascinating Word Study</vt:lpstr>
      <vt:lpstr>A Fascinating Word Study</vt:lpstr>
      <vt:lpstr>We can see man’s full dilemma…</vt:lpstr>
      <vt:lpstr>An Interesting Aside</vt:lpstr>
      <vt:lpstr>An Interesting Aside</vt:lpstr>
      <vt:lpstr>God’s View of History   </vt:lpstr>
      <vt:lpstr>God (Outside of Time)</vt:lpstr>
      <vt:lpstr>The Scope of God’s View of History </vt:lpstr>
      <vt:lpstr>The Scope of God’s View of History </vt:lpstr>
      <vt:lpstr>Providence, n. – Providential, adj.</vt:lpstr>
      <vt:lpstr>… continued:</vt:lpstr>
      <vt:lpstr>Key word…</vt:lpstr>
      <vt:lpstr>Providential View (i.e., Biblical)</vt:lpstr>
      <vt:lpstr>Ephesians 1:9-10 (J. B. Phillips)</vt:lpstr>
      <vt:lpstr>Providential View of History</vt:lpstr>
      <vt:lpstr>Noah Webster: </vt:lpstr>
      <vt:lpstr>Providential View Prior to 1900</vt:lpstr>
      <vt:lpstr>Providential View Prior to 1900</vt:lpstr>
      <vt:lpstr>Evidence of a Providential View in America’s Founding </vt:lpstr>
      <vt:lpstr>Evidence of a Providential View in America’s Founding </vt:lpstr>
      <vt:lpstr>Evidence of a Providential View in America’s Founding </vt:lpstr>
      <vt:lpstr>Evidence of a Providential View in America’s Founding </vt:lpstr>
      <vt:lpstr>Evidence of a Providential View in America’s Founding </vt:lpstr>
      <vt:lpstr>Evidence of a Providential View in America’s Founding </vt:lpstr>
      <vt:lpstr>Providential View in Education</vt:lpstr>
      <vt:lpstr>Providential View in Education</vt:lpstr>
      <vt:lpstr>Providential View in Education</vt:lpstr>
      <vt:lpstr>Providential View in Education</vt:lpstr>
      <vt:lpstr>Providential View in Education</vt:lpstr>
      <vt:lpstr>Why does Worldview matter?</vt:lpstr>
      <vt:lpstr>Providential View Delivers!</vt:lpstr>
      <vt:lpstr>Answer to “Critical Race Theory”</vt:lpstr>
      <vt:lpstr>Providential View of Geo-politics</vt:lpstr>
      <vt:lpstr>Providential View of Geo-politics</vt:lpstr>
      <vt:lpstr>Providential History</vt:lpstr>
      <vt:lpstr>CONTRASTING WORLVIEWS</vt:lpstr>
      <vt:lpstr>CONTRASTING WORLVIEWS</vt:lpstr>
      <vt:lpstr>CONTRASTING WORLVIEWS</vt:lpstr>
      <vt:lpstr>CONTRASTING WORLVIEWS</vt:lpstr>
      <vt:lpstr>CONTRASTING WORLVIEWS</vt:lpstr>
      <vt:lpstr>CONTRASTING WORLVIEWS</vt:lpstr>
      <vt:lpstr>Why a Providential view is important!</vt:lpstr>
      <vt:lpstr>PowerPoint Presentation</vt:lpstr>
      <vt:lpstr>Next Week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Principle Approach®  </dc:title>
  <cp:lastModifiedBy>Mike Myers</cp:lastModifiedBy>
  <cp:revision>131</cp:revision>
  <dcterms:modified xsi:type="dcterms:W3CDTF">2021-03-08T22:26:57Z</dcterms:modified>
</cp:coreProperties>
</file>