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Lst>
  <p:notesMasterIdLst>
    <p:notesMasterId r:id="rId44"/>
  </p:notesMasterIdLst>
  <p:sldIdLst>
    <p:sldId id="436" r:id="rId2"/>
    <p:sldId id="256" r:id="rId3"/>
    <p:sldId id="433" r:id="rId4"/>
    <p:sldId id="434" r:id="rId5"/>
    <p:sldId id="258" r:id="rId6"/>
    <p:sldId id="259" r:id="rId7"/>
    <p:sldId id="435" r:id="rId8"/>
    <p:sldId id="257" r:id="rId9"/>
    <p:sldId id="425" r:id="rId10"/>
    <p:sldId id="408" r:id="rId11"/>
    <p:sldId id="426" r:id="rId12"/>
    <p:sldId id="410" r:id="rId13"/>
    <p:sldId id="411" r:id="rId14"/>
    <p:sldId id="260" r:id="rId15"/>
    <p:sldId id="415" r:id="rId16"/>
    <p:sldId id="412" r:id="rId17"/>
    <p:sldId id="263" r:id="rId18"/>
    <p:sldId id="416" r:id="rId19"/>
    <p:sldId id="413" r:id="rId20"/>
    <p:sldId id="417" r:id="rId21"/>
    <p:sldId id="409" r:id="rId22"/>
    <p:sldId id="266" r:id="rId23"/>
    <p:sldId id="284" r:id="rId24"/>
    <p:sldId id="267" r:id="rId25"/>
    <p:sldId id="351" r:id="rId26"/>
    <p:sldId id="391" r:id="rId27"/>
    <p:sldId id="364" r:id="rId28"/>
    <p:sldId id="287" r:id="rId29"/>
    <p:sldId id="272" r:id="rId30"/>
    <p:sldId id="288" r:id="rId31"/>
    <p:sldId id="276" r:id="rId32"/>
    <p:sldId id="281" r:id="rId33"/>
    <p:sldId id="282" r:id="rId34"/>
    <p:sldId id="275" r:id="rId35"/>
    <p:sldId id="274" r:id="rId36"/>
    <p:sldId id="280" r:id="rId37"/>
    <p:sldId id="427" r:id="rId38"/>
    <p:sldId id="420" r:id="rId39"/>
    <p:sldId id="421" r:id="rId40"/>
    <p:sldId id="423" r:id="rId41"/>
    <p:sldId id="424" r:id="rId42"/>
    <p:sldId id="431" r:id="rId4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47"/>
    <p:restoredTop sz="95574"/>
  </p:normalViewPr>
  <p:slideViewPr>
    <p:cSldViewPr snapToGrid="0" snapToObjects="1">
      <p:cViewPr varScale="1">
        <p:scale>
          <a:sx n="90" d="100"/>
          <a:sy n="90" d="100"/>
        </p:scale>
        <p:origin x="192" y="792"/>
      </p:cViewPr>
      <p:guideLst>
        <p:guide orient="horz" pos="1620"/>
        <p:guide pos="2880"/>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D53366-19BD-684A-B276-5921A096AFB0}" type="datetimeFigureOut">
              <a:rPr lang="en-US" smtClean="0"/>
              <a:t>3/26/21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E0F4A3-95D7-174F-8B0A-2D3E2BB5AA70}" type="slidenum">
              <a:rPr lang="en-US" smtClean="0"/>
              <a:t>‹#›</a:t>
            </a:fld>
            <a:endParaRPr lang="en-US" dirty="0"/>
          </a:p>
        </p:txBody>
      </p:sp>
    </p:spTree>
    <p:extLst>
      <p:ext uri="{BB962C8B-B14F-4D97-AF65-F5344CB8AC3E}">
        <p14:creationId xmlns:p14="http://schemas.microsoft.com/office/powerpoint/2010/main" val="3977798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Charles Francis Adams, ed.,</a:t>
            </a:r>
            <a:r>
              <a:rPr lang="en-US" i="1" dirty="0"/>
              <a:t> The Works of John Adams--Second President of the United States </a:t>
            </a:r>
            <a:r>
              <a:rPr lang="en-US" dirty="0"/>
              <a:t>(Boston: Little, Brown and Company, 1856), Vol. II,  p. 6.</a:t>
            </a:r>
          </a:p>
          <a:p>
            <a:endParaRPr lang="en-US" dirty="0"/>
          </a:p>
        </p:txBody>
      </p:sp>
      <p:sp>
        <p:nvSpPr>
          <p:cNvPr id="4" name="Slide Number Placeholder 3"/>
          <p:cNvSpPr>
            <a:spLocks noGrp="1"/>
          </p:cNvSpPr>
          <p:nvPr>
            <p:ph type="sldNum" sz="quarter" idx="5"/>
          </p:nvPr>
        </p:nvSpPr>
        <p:spPr/>
        <p:txBody>
          <a:bodyPr/>
          <a:lstStyle/>
          <a:p>
            <a:fld id="{F8E0F4A3-95D7-174F-8B0A-2D3E2BB5AA70}" type="slidenum">
              <a:rPr lang="en-US" smtClean="0"/>
              <a:t>4</a:t>
            </a:fld>
            <a:endParaRPr lang="en-US" dirty="0"/>
          </a:p>
        </p:txBody>
      </p:sp>
    </p:spTree>
    <p:extLst>
      <p:ext uri="{BB962C8B-B14F-4D97-AF65-F5344CB8AC3E}">
        <p14:creationId xmlns:p14="http://schemas.microsoft.com/office/powerpoint/2010/main" val="3046935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7FDBE595-E99E-5045-A300-3BB1242192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a:solidFill>
                  <a:schemeClr val="tx1"/>
                </a:solidFill>
                <a:latin typeface="Arial Narrow" panose="020B0604020202020204" pitchFamily="34" charset="0"/>
                <a:ea typeface="ＭＳ Ｐゴシック" panose="020B0600070205080204" pitchFamily="34" charset="-128"/>
              </a:defRPr>
            </a:lvl1pPr>
            <a:lvl2pPr marL="37931725" indent="-37474525" defTabSz="933450" eaLnBrk="0" hangingPunct="0">
              <a:defRPr sz="2400">
                <a:solidFill>
                  <a:schemeClr val="tx1"/>
                </a:solidFill>
                <a:latin typeface="Arial Narrow" panose="020B0604020202020204" pitchFamily="34" charset="0"/>
                <a:ea typeface="ＭＳ Ｐゴシック" panose="020B0600070205080204" pitchFamily="34" charset="-128"/>
              </a:defRPr>
            </a:lvl2pPr>
            <a:lvl3pPr eaLnBrk="0" hangingPunct="0">
              <a:defRPr sz="2400">
                <a:solidFill>
                  <a:schemeClr val="tx1"/>
                </a:solidFill>
                <a:latin typeface="Arial Narrow" panose="020B0604020202020204" pitchFamily="34" charset="0"/>
                <a:ea typeface="ＭＳ Ｐゴシック" panose="020B0600070205080204" pitchFamily="34" charset="-128"/>
              </a:defRPr>
            </a:lvl3pPr>
            <a:lvl4pPr eaLnBrk="0" hangingPunct="0">
              <a:defRPr sz="2400">
                <a:solidFill>
                  <a:schemeClr val="tx1"/>
                </a:solidFill>
                <a:latin typeface="Arial Narrow" panose="020B0604020202020204" pitchFamily="34" charset="0"/>
                <a:ea typeface="ＭＳ Ｐゴシック" panose="020B0600070205080204" pitchFamily="34" charset="-128"/>
              </a:defRPr>
            </a:lvl4pPr>
            <a:lvl5pPr eaLnBrk="0" hangingPunct="0">
              <a:defRPr sz="2400">
                <a:solidFill>
                  <a:schemeClr val="tx1"/>
                </a:solidFill>
                <a:latin typeface="Arial Narrow"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Narrow"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Narrow"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Narrow"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Narrow" panose="020B0604020202020204" pitchFamily="34" charset="0"/>
                <a:ea typeface="ＭＳ Ｐゴシック" panose="020B0600070205080204" pitchFamily="34" charset="-128"/>
              </a:defRPr>
            </a:lvl9pPr>
          </a:lstStyle>
          <a:p>
            <a:pPr eaLnBrk="1" hangingPunct="1"/>
            <a:fld id="{C8BDDD8F-1BEF-9740-88A0-20399DD8D533}" type="slidenum">
              <a:rPr lang="en-US" altLang="en-US" sz="1200"/>
              <a:pPr eaLnBrk="1" hangingPunct="1"/>
              <a:t>22</a:t>
            </a:fld>
            <a:endParaRPr lang="en-US" altLang="en-US" sz="1200" dirty="0"/>
          </a:p>
        </p:txBody>
      </p:sp>
      <p:sp>
        <p:nvSpPr>
          <p:cNvPr id="34819" name="Rectangle 2">
            <a:extLst>
              <a:ext uri="{FF2B5EF4-FFF2-40B4-BE49-F238E27FC236}">
                <a16:creationId xmlns:a16="http://schemas.microsoft.com/office/drawing/2014/main" id="{B2062CAB-26EC-1A43-A81C-08CACDDA6AE6}"/>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DE11C145-6995-BE45-B9D4-95E2222EDB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a:latin typeface="Times New Roman" panose="02020603050405020304" pitchFamily="18" charset="0"/>
              </a:rPr>
              <a:t>Republicanism requires responsibility</a:t>
            </a:r>
          </a:p>
          <a:p>
            <a:pPr>
              <a:buFontTx/>
              <a:buChar char="•"/>
            </a:pPr>
            <a:r>
              <a:rPr lang="en-US" altLang="en-US" dirty="0">
                <a:latin typeface="Times New Roman" panose="02020603050405020304" pitchFamily="18" charset="0"/>
              </a:rPr>
              <a:t>Monarchy and Socialism depend on a mothering approach.</a:t>
            </a:r>
          </a:p>
          <a:p>
            <a:pPr>
              <a:buFontTx/>
              <a:buChar char="•"/>
            </a:pPr>
            <a:r>
              <a:rPr lang="en-US" altLang="en-US" dirty="0">
                <a:latin typeface="Times New Roman" panose="02020603050405020304" pitchFamily="18" charset="0"/>
              </a:rPr>
              <a:t>Democracy allows for manipulation of the herd.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a:extLst>
              <a:ext uri="{FF2B5EF4-FFF2-40B4-BE49-F238E27FC236}">
                <a16:creationId xmlns:a16="http://schemas.microsoft.com/office/drawing/2014/main" id="{8B1658B6-C684-C740-8549-360BD9C8FC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6D54FF0-B039-0440-9CF0-C5CC16B3C35A}" type="slidenum">
              <a:rPr lang="en-US" altLang="en-US" sz="1200"/>
              <a:pPr eaLnBrk="1" hangingPunct="1"/>
              <a:t>25</a:t>
            </a:fld>
            <a:endParaRPr lang="en-US" altLang="en-US" sz="1200" dirty="0"/>
          </a:p>
        </p:txBody>
      </p:sp>
      <p:sp>
        <p:nvSpPr>
          <p:cNvPr id="115714" name="Rectangle 2">
            <a:extLst>
              <a:ext uri="{FF2B5EF4-FFF2-40B4-BE49-F238E27FC236}">
                <a16:creationId xmlns:a16="http://schemas.microsoft.com/office/drawing/2014/main" id="{C0FFA1F0-306D-A245-9AB5-6917762239B9}"/>
              </a:ext>
            </a:extLst>
          </p:cNvPr>
          <p:cNvSpPr>
            <a:spLocks noGrp="1" noRot="1" noChangeAspect="1" noChangeArrowheads="1" noTextEdit="1"/>
          </p:cNvSpPr>
          <p:nvPr>
            <p:ph type="sldImg"/>
          </p:nvPr>
        </p:nvSpPr>
        <p:spPr>
          <a:ln/>
        </p:spPr>
      </p:sp>
      <p:sp>
        <p:nvSpPr>
          <p:cNvPr id="115715" name="Rectangle 3">
            <a:extLst>
              <a:ext uri="{FF2B5EF4-FFF2-40B4-BE49-F238E27FC236}">
                <a16:creationId xmlns:a16="http://schemas.microsoft.com/office/drawing/2014/main" id="{26170B31-BC58-2042-92FD-843139A6BD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ea typeface="ＭＳ Ｐゴシック" panose="020B0600070205080204" pitchFamily="34" charset="-128"/>
              </a:rPr>
              <a:t>Open the dictionary.</a:t>
            </a:r>
          </a:p>
        </p:txBody>
      </p:sp>
    </p:spTree>
    <p:extLst>
      <p:ext uri="{BB962C8B-B14F-4D97-AF65-F5344CB8AC3E}">
        <p14:creationId xmlns:p14="http://schemas.microsoft.com/office/powerpoint/2010/main" val="2415609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a:extLst>
              <a:ext uri="{FF2B5EF4-FFF2-40B4-BE49-F238E27FC236}">
                <a16:creationId xmlns:a16="http://schemas.microsoft.com/office/drawing/2014/main" id="{C7E52C05-0DF2-BD49-A73E-33009F3E8B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60D9257-69C6-BA43-AD25-A883F0FF32DA}" type="slidenum">
              <a:rPr lang="en-US" altLang="en-US" sz="1200"/>
              <a:pPr eaLnBrk="1" hangingPunct="1"/>
              <a:t>26</a:t>
            </a:fld>
            <a:endParaRPr lang="en-US" altLang="en-US" sz="1200" dirty="0"/>
          </a:p>
        </p:txBody>
      </p:sp>
      <p:sp>
        <p:nvSpPr>
          <p:cNvPr id="119810" name="Rectangle 2">
            <a:extLst>
              <a:ext uri="{FF2B5EF4-FFF2-40B4-BE49-F238E27FC236}">
                <a16:creationId xmlns:a16="http://schemas.microsoft.com/office/drawing/2014/main" id="{BABC6EC3-D66E-9240-BC3B-B76EDA093881}"/>
              </a:ext>
            </a:extLst>
          </p:cNvPr>
          <p:cNvSpPr>
            <a:spLocks noGrp="1" noRot="1" noChangeAspect="1" noChangeArrowheads="1" noTextEdit="1"/>
          </p:cNvSpPr>
          <p:nvPr>
            <p:ph type="sldImg"/>
          </p:nvPr>
        </p:nvSpPr>
        <p:spPr>
          <a:ln/>
        </p:spPr>
      </p:sp>
      <p:sp>
        <p:nvSpPr>
          <p:cNvPr id="119811" name="Rectangle 3">
            <a:extLst>
              <a:ext uri="{FF2B5EF4-FFF2-40B4-BE49-F238E27FC236}">
                <a16:creationId xmlns:a16="http://schemas.microsoft.com/office/drawing/2014/main" id="{83ADBD53-F045-9E44-8591-E7B8D87424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451389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a:extLst>
              <a:ext uri="{FF2B5EF4-FFF2-40B4-BE49-F238E27FC236}">
                <a16:creationId xmlns:a16="http://schemas.microsoft.com/office/drawing/2014/main" id="{831B457D-ADDC-0341-969F-C2963B8EA93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97B3D6A-A97F-8C46-A1CD-AC9EADE17421}" type="slidenum">
              <a:rPr lang="en-US" altLang="en-US" sz="1200"/>
              <a:pPr eaLnBrk="1" hangingPunct="1"/>
              <a:t>27</a:t>
            </a:fld>
            <a:endParaRPr lang="en-US" altLang="en-US" sz="1200" dirty="0"/>
          </a:p>
        </p:txBody>
      </p:sp>
      <p:sp>
        <p:nvSpPr>
          <p:cNvPr id="121858" name="Rectangle 2">
            <a:extLst>
              <a:ext uri="{FF2B5EF4-FFF2-40B4-BE49-F238E27FC236}">
                <a16:creationId xmlns:a16="http://schemas.microsoft.com/office/drawing/2014/main" id="{F4D0ED0C-7059-2048-8FEB-BDA004BD07F1}"/>
              </a:ext>
            </a:extLst>
          </p:cNvPr>
          <p:cNvSpPr>
            <a:spLocks noGrp="1" noRot="1" noChangeAspect="1" noChangeArrowheads="1" noTextEdit="1"/>
          </p:cNvSpPr>
          <p:nvPr>
            <p:ph type="sldImg"/>
          </p:nvPr>
        </p:nvSpPr>
        <p:spPr>
          <a:ln/>
        </p:spPr>
      </p:sp>
      <p:sp>
        <p:nvSpPr>
          <p:cNvPr id="121859" name="Rectangle 3">
            <a:extLst>
              <a:ext uri="{FF2B5EF4-FFF2-40B4-BE49-F238E27FC236}">
                <a16:creationId xmlns:a16="http://schemas.microsoft.com/office/drawing/2014/main" id="{9669B791-0237-914F-ADA5-62F73BF42A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19601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Psalm 11:3</a:t>
            </a:r>
          </a:p>
        </p:txBody>
      </p:sp>
      <p:sp>
        <p:nvSpPr>
          <p:cNvPr id="4" name="Slide Number Placeholder 3"/>
          <p:cNvSpPr>
            <a:spLocks noGrp="1"/>
          </p:cNvSpPr>
          <p:nvPr>
            <p:ph type="sldNum" sz="quarter" idx="5"/>
          </p:nvPr>
        </p:nvSpPr>
        <p:spPr/>
        <p:txBody>
          <a:bodyPr/>
          <a:lstStyle/>
          <a:p>
            <a:fld id="{F8E0F4A3-95D7-174F-8B0A-2D3E2BB5AA70}" type="slidenum">
              <a:rPr lang="en-US" smtClean="0"/>
              <a:t>36</a:t>
            </a:fld>
            <a:endParaRPr lang="en-US" dirty="0"/>
          </a:p>
        </p:txBody>
      </p:sp>
    </p:spTree>
    <p:extLst>
      <p:ext uri="{BB962C8B-B14F-4D97-AF65-F5344CB8AC3E}">
        <p14:creationId xmlns:p14="http://schemas.microsoft.com/office/powerpoint/2010/main" val="177489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E0F4A3-95D7-174F-8B0A-2D3E2BB5AA70}" type="slidenum">
              <a:rPr lang="en-US" smtClean="0"/>
              <a:t>38</a:t>
            </a:fld>
            <a:endParaRPr lang="en-US" dirty="0"/>
          </a:p>
        </p:txBody>
      </p:sp>
    </p:spTree>
    <p:extLst>
      <p:ext uri="{BB962C8B-B14F-4D97-AF65-F5344CB8AC3E}">
        <p14:creationId xmlns:p14="http://schemas.microsoft.com/office/powerpoint/2010/main" val="243698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F3FE83-DC4F-40B9-B3A4-50C2567F46ED}" type="slidenum">
              <a:rPr lang="en-US" smtClean="0"/>
              <a:t>42</a:t>
            </a:fld>
            <a:endParaRPr lang="en-US"/>
          </a:p>
        </p:txBody>
      </p:sp>
    </p:spTree>
    <p:extLst>
      <p:ext uri="{BB962C8B-B14F-4D97-AF65-F5344CB8AC3E}">
        <p14:creationId xmlns:p14="http://schemas.microsoft.com/office/powerpoint/2010/main" val="4074835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331C093A-BD70-AF44-904D-BF4CB290984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2400">
                <a:solidFill>
                  <a:schemeClr val="tx1"/>
                </a:solidFill>
                <a:latin typeface="Arial" panose="020B0604020202020204" pitchFamily="34" charset="0"/>
                <a:ea typeface="ＭＳ Ｐゴシック" panose="020B0600070205080204" pitchFamily="34" charset="-128"/>
              </a:defRPr>
            </a:lvl1pPr>
            <a:lvl2pPr marL="742950" indent="-285750" defTabSz="933450">
              <a:defRPr sz="2400">
                <a:solidFill>
                  <a:schemeClr val="tx1"/>
                </a:solidFill>
                <a:latin typeface="Arial" panose="020B0604020202020204" pitchFamily="34" charset="0"/>
                <a:ea typeface="ＭＳ Ｐゴシック" panose="020B0600070205080204" pitchFamily="34" charset="-128"/>
              </a:defRPr>
            </a:lvl2pPr>
            <a:lvl3pPr marL="1143000" indent="-228600" defTabSz="933450">
              <a:defRPr sz="2400">
                <a:solidFill>
                  <a:schemeClr val="tx1"/>
                </a:solidFill>
                <a:latin typeface="Arial" panose="020B0604020202020204" pitchFamily="34" charset="0"/>
                <a:ea typeface="ＭＳ Ｐゴシック" panose="020B0600070205080204" pitchFamily="34" charset="-128"/>
              </a:defRPr>
            </a:lvl3pPr>
            <a:lvl4pPr marL="1600200" indent="-228600" defTabSz="933450">
              <a:defRPr sz="2400">
                <a:solidFill>
                  <a:schemeClr val="tx1"/>
                </a:solidFill>
                <a:latin typeface="Arial" panose="020B0604020202020204" pitchFamily="34" charset="0"/>
                <a:ea typeface="ＭＳ Ｐゴシック" panose="020B0600070205080204" pitchFamily="34" charset="-128"/>
              </a:defRPr>
            </a:lvl4pPr>
            <a:lvl5pPr marL="2057400" indent="-228600" defTabSz="933450">
              <a:defRPr sz="2400">
                <a:solidFill>
                  <a:schemeClr val="tx1"/>
                </a:solidFill>
                <a:latin typeface="Arial" panose="020B0604020202020204" pitchFamily="34" charset="0"/>
                <a:ea typeface="ＭＳ Ｐゴシック" panose="020B0600070205080204" pitchFamily="34" charset="-128"/>
              </a:defRPr>
            </a:lvl5pPr>
            <a:lvl6pPr marL="2514600" indent="-228600" defTabSz="93345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345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345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345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A4F9224-FE9C-C244-AE23-782ACDE7EB7D}" type="slidenum">
              <a:rPr lang="en-US" altLang="en-US" sz="1200">
                <a:latin typeface="Tahoma" panose="020B0604030504040204" pitchFamily="34" charset="0"/>
              </a:rPr>
              <a:pPr/>
              <a:t>10</a:t>
            </a:fld>
            <a:endParaRPr lang="en-US" altLang="en-US" sz="1200" dirty="0">
              <a:latin typeface="Tahoma" panose="020B0604030504040204" pitchFamily="34" charset="0"/>
            </a:endParaRPr>
          </a:p>
        </p:txBody>
      </p:sp>
      <p:sp>
        <p:nvSpPr>
          <p:cNvPr id="29698" name="Rectangle 2">
            <a:extLst>
              <a:ext uri="{FF2B5EF4-FFF2-40B4-BE49-F238E27FC236}">
                <a16:creationId xmlns:a16="http://schemas.microsoft.com/office/drawing/2014/main" id="{6D4044D1-E070-E94A-B291-4AE148E45A2C}"/>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80F31011-F6F6-514C-B3BA-CBCFE02503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331500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331C093A-BD70-AF44-904D-BF4CB290984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2400">
                <a:solidFill>
                  <a:schemeClr val="tx1"/>
                </a:solidFill>
                <a:latin typeface="Arial" panose="020B0604020202020204" pitchFamily="34" charset="0"/>
                <a:ea typeface="ＭＳ Ｐゴシック" panose="020B0600070205080204" pitchFamily="34" charset="-128"/>
              </a:defRPr>
            </a:lvl1pPr>
            <a:lvl2pPr marL="742950" indent="-285750" defTabSz="933450">
              <a:defRPr sz="2400">
                <a:solidFill>
                  <a:schemeClr val="tx1"/>
                </a:solidFill>
                <a:latin typeface="Arial" panose="020B0604020202020204" pitchFamily="34" charset="0"/>
                <a:ea typeface="ＭＳ Ｐゴシック" panose="020B0600070205080204" pitchFamily="34" charset="-128"/>
              </a:defRPr>
            </a:lvl2pPr>
            <a:lvl3pPr marL="1143000" indent="-228600" defTabSz="933450">
              <a:defRPr sz="2400">
                <a:solidFill>
                  <a:schemeClr val="tx1"/>
                </a:solidFill>
                <a:latin typeface="Arial" panose="020B0604020202020204" pitchFamily="34" charset="0"/>
                <a:ea typeface="ＭＳ Ｐゴシック" panose="020B0600070205080204" pitchFamily="34" charset="-128"/>
              </a:defRPr>
            </a:lvl3pPr>
            <a:lvl4pPr marL="1600200" indent="-228600" defTabSz="933450">
              <a:defRPr sz="2400">
                <a:solidFill>
                  <a:schemeClr val="tx1"/>
                </a:solidFill>
                <a:latin typeface="Arial" panose="020B0604020202020204" pitchFamily="34" charset="0"/>
                <a:ea typeface="ＭＳ Ｐゴシック" panose="020B0600070205080204" pitchFamily="34" charset="-128"/>
              </a:defRPr>
            </a:lvl4pPr>
            <a:lvl5pPr marL="2057400" indent="-228600" defTabSz="933450">
              <a:defRPr sz="2400">
                <a:solidFill>
                  <a:schemeClr val="tx1"/>
                </a:solidFill>
                <a:latin typeface="Arial" panose="020B0604020202020204" pitchFamily="34" charset="0"/>
                <a:ea typeface="ＭＳ Ｐゴシック" panose="020B0600070205080204" pitchFamily="34" charset="-128"/>
              </a:defRPr>
            </a:lvl5pPr>
            <a:lvl6pPr marL="2514600" indent="-228600" defTabSz="93345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345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345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345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A4F9224-FE9C-C244-AE23-782ACDE7EB7D}" type="slidenum">
              <a:rPr lang="en-US" altLang="en-US" sz="1200">
                <a:latin typeface="Tahoma" panose="020B0604030504040204" pitchFamily="34" charset="0"/>
              </a:rPr>
              <a:pPr/>
              <a:t>11</a:t>
            </a:fld>
            <a:endParaRPr lang="en-US" altLang="en-US" sz="1200" dirty="0">
              <a:latin typeface="Tahoma" panose="020B0604030504040204" pitchFamily="34" charset="0"/>
            </a:endParaRPr>
          </a:p>
        </p:txBody>
      </p:sp>
      <p:sp>
        <p:nvSpPr>
          <p:cNvPr id="29698" name="Rectangle 2">
            <a:extLst>
              <a:ext uri="{FF2B5EF4-FFF2-40B4-BE49-F238E27FC236}">
                <a16:creationId xmlns:a16="http://schemas.microsoft.com/office/drawing/2014/main" id="{6D4044D1-E070-E94A-B291-4AE148E45A2C}"/>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80F31011-F6F6-514C-B3BA-CBCFE02503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688259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3F83A0A7-28A1-4C43-A094-F1A5637F04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a:solidFill>
                  <a:schemeClr val="tx1"/>
                </a:solidFill>
                <a:latin typeface="Arial Narrow" panose="020B0604020202020204" pitchFamily="34" charset="0"/>
                <a:ea typeface="ＭＳ Ｐゴシック" panose="020B0600070205080204" pitchFamily="34" charset="-128"/>
              </a:defRPr>
            </a:lvl1pPr>
            <a:lvl2pPr marL="37931725" indent="-37474525" defTabSz="933450" eaLnBrk="0" hangingPunct="0">
              <a:defRPr sz="2400">
                <a:solidFill>
                  <a:schemeClr val="tx1"/>
                </a:solidFill>
                <a:latin typeface="Arial Narrow" panose="020B0604020202020204" pitchFamily="34" charset="0"/>
                <a:ea typeface="ＭＳ Ｐゴシック" panose="020B0600070205080204" pitchFamily="34" charset="-128"/>
              </a:defRPr>
            </a:lvl2pPr>
            <a:lvl3pPr eaLnBrk="0" hangingPunct="0">
              <a:defRPr sz="2400">
                <a:solidFill>
                  <a:schemeClr val="tx1"/>
                </a:solidFill>
                <a:latin typeface="Arial Narrow" panose="020B0604020202020204" pitchFamily="34" charset="0"/>
                <a:ea typeface="ＭＳ Ｐゴシック" panose="020B0600070205080204" pitchFamily="34" charset="-128"/>
              </a:defRPr>
            </a:lvl3pPr>
            <a:lvl4pPr eaLnBrk="0" hangingPunct="0">
              <a:defRPr sz="2400">
                <a:solidFill>
                  <a:schemeClr val="tx1"/>
                </a:solidFill>
                <a:latin typeface="Arial Narrow" panose="020B0604020202020204" pitchFamily="34" charset="0"/>
                <a:ea typeface="ＭＳ Ｐゴシック" panose="020B0600070205080204" pitchFamily="34" charset="-128"/>
              </a:defRPr>
            </a:lvl4pPr>
            <a:lvl5pPr eaLnBrk="0" hangingPunct="0">
              <a:defRPr sz="2400">
                <a:solidFill>
                  <a:schemeClr val="tx1"/>
                </a:solidFill>
                <a:latin typeface="Arial Narrow"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Narrow"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Narrow"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Narrow"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Narrow" panose="020B0604020202020204" pitchFamily="34" charset="0"/>
                <a:ea typeface="ＭＳ Ｐゴシック" panose="020B0600070205080204" pitchFamily="34" charset="-128"/>
              </a:defRPr>
            </a:lvl9pPr>
          </a:lstStyle>
          <a:p>
            <a:pPr eaLnBrk="1" hangingPunct="1"/>
            <a:fld id="{3814E940-5C2F-4A4D-9859-0B60763CE573}" type="slidenum">
              <a:rPr lang="en-US" altLang="en-US" sz="1200"/>
              <a:pPr eaLnBrk="1" hangingPunct="1"/>
              <a:t>12</a:t>
            </a:fld>
            <a:endParaRPr lang="en-US" altLang="en-US" sz="1200" dirty="0"/>
          </a:p>
        </p:txBody>
      </p:sp>
      <p:sp>
        <p:nvSpPr>
          <p:cNvPr id="18435" name="Rectangle 2">
            <a:extLst>
              <a:ext uri="{FF2B5EF4-FFF2-40B4-BE49-F238E27FC236}">
                <a16:creationId xmlns:a16="http://schemas.microsoft.com/office/drawing/2014/main" id="{0948C1E8-1757-2F48-8D8A-C2AEB880471B}"/>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E2C4643E-DED4-8E47-B2AE-E2ED77DB6E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901DB0F1-FD7D-1042-9D01-41850A487D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a:solidFill>
                  <a:schemeClr val="tx1"/>
                </a:solidFill>
                <a:latin typeface="Arial Narrow" panose="020B0604020202020204" pitchFamily="34" charset="0"/>
                <a:ea typeface="ＭＳ Ｐゴシック" panose="020B0600070205080204" pitchFamily="34" charset="-128"/>
              </a:defRPr>
            </a:lvl1pPr>
            <a:lvl2pPr marL="37931725" indent="-37474525" defTabSz="933450" eaLnBrk="0" hangingPunct="0">
              <a:defRPr sz="2400">
                <a:solidFill>
                  <a:schemeClr val="tx1"/>
                </a:solidFill>
                <a:latin typeface="Arial Narrow" panose="020B0604020202020204" pitchFamily="34" charset="0"/>
                <a:ea typeface="ＭＳ Ｐゴシック" panose="020B0600070205080204" pitchFamily="34" charset="-128"/>
              </a:defRPr>
            </a:lvl2pPr>
            <a:lvl3pPr eaLnBrk="0" hangingPunct="0">
              <a:defRPr sz="2400">
                <a:solidFill>
                  <a:schemeClr val="tx1"/>
                </a:solidFill>
                <a:latin typeface="Arial Narrow" panose="020B0604020202020204" pitchFamily="34" charset="0"/>
                <a:ea typeface="ＭＳ Ｐゴシック" panose="020B0600070205080204" pitchFamily="34" charset="-128"/>
              </a:defRPr>
            </a:lvl3pPr>
            <a:lvl4pPr eaLnBrk="0" hangingPunct="0">
              <a:defRPr sz="2400">
                <a:solidFill>
                  <a:schemeClr val="tx1"/>
                </a:solidFill>
                <a:latin typeface="Arial Narrow" panose="020B0604020202020204" pitchFamily="34" charset="0"/>
                <a:ea typeface="ＭＳ Ｐゴシック" panose="020B0600070205080204" pitchFamily="34" charset="-128"/>
              </a:defRPr>
            </a:lvl4pPr>
            <a:lvl5pPr eaLnBrk="0" hangingPunct="0">
              <a:defRPr sz="2400">
                <a:solidFill>
                  <a:schemeClr val="tx1"/>
                </a:solidFill>
                <a:latin typeface="Arial Narrow"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Narrow"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Narrow"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Narrow"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Narrow" panose="020B0604020202020204" pitchFamily="34" charset="0"/>
                <a:ea typeface="ＭＳ Ｐゴシック" panose="020B0600070205080204" pitchFamily="34" charset="-128"/>
              </a:defRPr>
            </a:lvl9pPr>
          </a:lstStyle>
          <a:p>
            <a:pPr eaLnBrk="1" hangingPunct="1"/>
            <a:fld id="{36C7D8EB-1895-6540-8205-9EA81C13CAD1}" type="slidenum">
              <a:rPr lang="en-US" altLang="en-US" sz="1200"/>
              <a:pPr eaLnBrk="1" hangingPunct="1"/>
              <a:t>13</a:t>
            </a:fld>
            <a:endParaRPr lang="en-US" altLang="en-US" sz="1200" dirty="0"/>
          </a:p>
        </p:txBody>
      </p:sp>
      <p:sp>
        <p:nvSpPr>
          <p:cNvPr id="20483" name="Rectangle 2">
            <a:extLst>
              <a:ext uri="{FF2B5EF4-FFF2-40B4-BE49-F238E27FC236}">
                <a16:creationId xmlns:a16="http://schemas.microsoft.com/office/drawing/2014/main" id="{B8AED7E0-44AC-5246-8B52-6DFA940497EC}"/>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580DC9C4-E0AC-7C49-9926-F14D46F077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Read a few excerpts from Webster’s life and philosophy  (See T&amp;L and 1828 Dictionary)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3A2B458F-D5A8-AA41-A314-B19E7A7AFF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a:solidFill>
                  <a:schemeClr val="tx1"/>
                </a:solidFill>
                <a:latin typeface="Arial Narrow" panose="020B0604020202020204" pitchFamily="34" charset="0"/>
                <a:ea typeface="ＭＳ Ｐゴシック" panose="020B0600070205080204" pitchFamily="34" charset="-128"/>
              </a:defRPr>
            </a:lvl1pPr>
            <a:lvl2pPr marL="37931725" indent="-37474525" defTabSz="933450" eaLnBrk="0" hangingPunct="0">
              <a:defRPr sz="2400">
                <a:solidFill>
                  <a:schemeClr val="tx1"/>
                </a:solidFill>
                <a:latin typeface="Arial Narrow" panose="020B0604020202020204" pitchFamily="34" charset="0"/>
                <a:ea typeface="ＭＳ Ｐゴシック" panose="020B0600070205080204" pitchFamily="34" charset="-128"/>
              </a:defRPr>
            </a:lvl2pPr>
            <a:lvl3pPr eaLnBrk="0" hangingPunct="0">
              <a:defRPr sz="2400">
                <a:solidFill>
                  <a:schemeClr val="tx1"/>
                </a:solidFill>
                <a:latin typeface="Arial Narrow" panose="020B0604020202020204" pitchFamily="34" charset="0"/>
                <a:ea typeface="ＭＳ Ｐゴシック" panose="020B0600070205080204" pitchFamily="34" charset="-128"/>
              </a:defRPr>
            </a:lvl3pPr>
            <a:lvl4pPr eaLnBrk="0" hangingPunct="0">
              <a:defRPr sz="2400">
                <a:solidFill>
                  <a:schemeClr val="tx1"/>
                </a:solidFill>
                <a:latin typeface="Arial Narrow" panose="020B0604020202020204" pitchFamily="34" charset="0"/>
                <a:ea typeface="ＭＳ Ｐゴシック" panose="020B0600070205080204" pitchFamily="34" charset="-128"/>
              </a:defRPr>
            </a:lvl4pPr>
            <a:lvl5pPr eaLnBrk="0" hangingPunct="0">
              <a:defRPr sz="2400">
                <a:solidFill>
                  <a:schemeClr val="tx1"/>
                </a:solidFill>
                <a:latin typeface="Arial Narrow"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Narrow"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Narrow"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Narrow"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Narrow" panose="020B0604020202020204" pitchFamily="34" charset="0"/>
                <a:ea typeface="ＭＳ Ｐゴシック" panose="020B0600070205080204" pitchFamily="34" charset="-128"/>
              </a:defRPr>
            </a:lvl9pPr>
          </a:lstStyle>
          <a:p>
            <a:pPr eaLnBrk="1" hangingPunct="1"/>
            <a:fld id="{16A3F753-84B8-0A4F-A75F-3D1834A193EB}" type="slidenum">
              <a:rPr lang="en-US" altLang="en-US" sz="1200"/>
              <a:pPr eaLnBrk="1" hangingPunct="1"/>
              <a:t>16</a:t>
            </a:fld>
            <a:endParaRPr lang="en-US" altLang="en-US" sz="1200" dirty="0"/>
          </a:p>
        </p:txBody>
      </p:sp>
      <p:sp>
        <p:nvSpPr>
          <p:cNvPr id="22531" name="Rectangle 2">
            <a:extLst>
              <a:ext uri="{FF2B5EF4-FFF2-40B4-BE49-F238E27FC236}">
                <a16:creationId xmlns:a16="http://schemas.microsoft.com/office/drawing/2014/main" id="{BAC7D222-C3D3-B945-9F31-8C0457F907F0}"/>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5614D4D1-6E8B-004E-97C7-01C8C816B7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Find a quote of Mann’s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52666BBB-B852-F44B-A32E-D70E7D583F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a:solidFill>
                  <a:schemeClr val="tx1"/>
                </a:solidFill>
                <a:latin typeface="Arial Narrow" panose="020B0604020202020204" pitchFamily="34" charset="0"/>
                <a:ea typeface="ＭＳ Ｐゴシック" panose="020B0600070205080204" pitchFamily="34" charset="-128"/>
              </a:defRPr>
            </a:lvl1pPr>
            <a:lvl2pPr marL="37931725" indent="-37474525" defTabSz="933450" eaLnBrk="0" hangingPunct="0">
              <a:defRPr sz="2400">
                <a:solidFill>
                  <a:schemeClr val="tx1"/>
                </a:solidFill>
                <a:latin typeface="Arial Narrow" panose="020B0604020202020204" pitchFamily="34" charset="0"/>
                <a:ea typeface="ＭＳ Ｐゴシック" panose="020B0600070205080204" pitchFamily="34" charset="-128"/>
              </a:defRPr>
            </a:lvl2pPr>
            <a:lvl3pPr eaLnBrk="0" hangingPunct="0">
              <a:defRPr sz="2400">
                <a:solidFill>
                  <a:schemeClr val="tx1"/>
                </a:solidFill>
                <a:latin typeface="Arial Narrow" panose="020B0604020202020204" pitchFamily="34" charset="0"/>
                <a:ea typeface="ＭＳ Ｐゴシック" panose="020B0600070205080204" pitchFamily="34" charset="-128"/>
              </a:defRPr>
            </a:lvl3pPr>
            <a:lvl4pPr eaLnBrk="0" hangingPunct="0">
              <a:defRPr sz="2400">
                <a:solidFill>
                  <a:schemeClr val="tx1"/>
                </a:solidFill>
                <a:latin typeface="Arial Narrow" panose="020B0604020202020204" pitchFamily="34" charset="0"/>
                <a:ea typeface="ＭＳ Ｐゴシック" panose="020B0600070205080204" pitchFamily="34" charset="-128"/>
              </a:defRPr>
            </a:lvl4pPr>
            <a:lvl5pPr eaLnBrk="0" hangingPunct="0">
              <a:defRPr sz="2400">
                <a:solidFill>
                  <a:schemeClr val="tx1"/>
                </a:solidFill>
                <a:latin typeface="Arial Narrow"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Narrow"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Narrow"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Narrow"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Narrow" panose="020B0604020202020204" pitchFamily="34" charset="0"/>
                <a:ea typeface="ＭＳ Ｐゴシック" panose="020B0600070205080204" pitchFamily="34" charset="-128"/>
              </a:defRPr>
            </a:lvl9pPr>
          </a:lstStyle>
          <a:p>
            <a:pPr eaLnBrk="1" hangingPunct="1"/>
            <a:fld id="{6BDEF129-8CFE-CB48-B44B-D2B3642D7AAA}" type="slidenum">
              <a:rPr lang="en-US" altLang="en-US" sz="1200"/>
              <a:pPr eaLnBrk="1" hangingPunct="1"/>
              <a:t>17</a:t>
            </a:fld>
            <a:endParaRPr lang="en-US" altLang="en-US" sz="1200" dirty="0"/>
          </a:p>
        </p:txBody>
      </p:sp>
      <p:sp>
        <p:nvSpPr>
          <p:cNvPr id="28675" name="Rectangle 2">
            <a:extLst>
              <a:ext uri="{FF2B5EF4-FFF2-40B4-BE49-F238E27FC236}">
                <a16:creationId xmlns:a16="http://schemas.microsoft.com/office/drawing/2014/main" id="{B9060F6B-7EC7-334D-94D5-BBEABEA456DD}"/>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6F66A14A-011C-184E-9B32-9A2792F3057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Mann placed education (secular) in the place of God (Bible).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5FA007AE-991E-8E4C-BC28-007744E8B2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a:solidFill>
                  <a:schemeClr val="tx1"/>
                </a:solidFill>
                <a:latin typeface="Arial Narrow" panose="020B0604020202020204" pitchFamily="34" charset="0"/>
                <a:ea typeface="ＭＳ Ｐゴシック" panose="020B0600070205080204" pitchFamily="34" charset="-128"/>
              </a:defRPr>
            </a:lvl1pPr>
            <a:lvl2pPr marL="37931725" indent="-37474525" defTabSz="933450" eaLnBrk="0" hangingPunct="0">
              <a:defRPr sz="2400">
                <a:solidFill>
                  <a:schemeClr val="tx1"/>
                </a:solidFill>
                <a:latin typeface="Arial Narrow" panose="020B0604020202020204" pitchFamily="34" charset="0"/>
                <a:ea typeface="ＭＳ Ｐゴシック" panose="020B0600070205080204" pitchFamily="34" charset="-128"/>
              </a:defRPr>
            </a:lvl2pPr>
            <a:lvl3pPr eaLnBrk="0" hangingPunct="0">
              <a:defRPr sz="2400">
                <a:solidFill>
                  <a:schemeClr val="tx1"/>
                </a:solidFill>
                <a:latin typeface="Arial Narrow" panose="020B0604020202020204" pitchFamily="34" charset="0"/>
                <a:ea typeface="ＭＳ Ｐゴシック" panose="020B0600070205080204" pitchFamily="34" charset="-128"/>
              </a:defRPr>
            </a:lvl3pPr>
            <a:lvl4pPr eaLnBrk="0" hangingPunct="0">
              <a:defRPr sz="2400">
                <a:solidFill>
                  <a:schemeClr val="tx1"/>
                </a:solidFill>
                <a:latin typeface="Arial Narrow" panose="020B0604020202020204" pitchFamily="34" charset="0"/>
                <a:ea typeface="ＭＳ Ｐゴシック" panose="020B0600070205080204" pitchFamily="34" charset="-128"/>
              </a:defRPr>
            </a:lvl4pPr>
            <a:lvl5pPr eaLnBrk="0" hangingPunct="0">
              <a:defRPr sz="2400">
                <a:solidFill>
                  <a:schemeClr val="tx1"/>
                </a:solidFill>
                <a:latin typeface="Arial Narrow"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Narrow"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Narrow"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Narrow"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Narrow" panose="020B0604020202020204" pitchFamily="34" charset="0"/>
                <a:ea typeface="ＭＳ Ｐゴシック" panose="020B0600070205080204" pitchFamily="34" charset="-128"/>
              </a:defRPr>
            </a:lvl9pPr>
          </a:lstStyle>
          <a:p>
            <a:pPr eaLnBrk="1" hangingPunct="1"/>
            <a:fld id="{9E5E4B39-B8A0-CD47-9262-CE39AC825647}" type="slidenum">
              <a:rPr lang="en-US" altLang="en-US" sz="1200"/>
              <a:pPr eaLnBrk="1" hangingPunct="1"/>
              <a:t>18</a:t>
            </a:fld>
            <a:endParaRPr lang="en-US" altLang="en-US" sz="1200" dirty="0"/>
          </a:p>
        </p:txBody>
      </p:sp>
      <p:sp>
        <p:nvSpPr>
          <p:cNvPr id="30723" name="Rectangle 2">
            <a:extLst>
              <a:ext uri="{FF2B5EF4-FFF2-40B4-BE49-F238E27FC236}">
                <a16:creationId xmlns:a16="http://schemas.microsoft.com/office/drawing/2014/main" id="{15B88CDD-527F-6849-BE71-49108B3AB479}"/>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965C33C7-4DEB-DB4B-8F51-4E09EBD21B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What is Unitarian?  (Look up!)</a:t>
            </a:r>
          </a:p>
          <a:p>
            <a:r>
              <a:rPr lang="en-US" altLang="en-US" dirty="0">
                <a:latin typeface="Times New Roman" panose="02020603050405020304" pitchFamily="18" charset="0"/>
              </a:rPr>
              <a:t>What is humanitarianism?  Is it a Biblical philosophy?  (Look up)</a:t>
            </a:r>
          </a:p>
        </p:txBody>
      </p:sp>
    </p:spTree>
    <p:extLst>
      <p:ext uri="{BB962C8B-B14F-4D97-AF65-F5344CB8AC3E}">
        <p14:creationId xmlns:p14="http://schemas.microsoft.com/office/powerpoint/2010/main" val="2691317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7E32330C-9EF7-0842-90C4-5DE2AE9342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a:solidFill>
                  <a:schemeClr val="tx1"/>
                </a:solidFill>
                <a:latin typeface="Arial Narrow" panose="020B0604020202020204" pitchFamily="34" charset="0"/>
                <a:ea typeface="ＭＳ Ｐゴシック" panose="020B0600070205080204" pitchFamily="34" charset="-128"/>
              </a:defRPr>
            </a:lvl1pPr>
            <a:lvl2pPr marL="37931725" indent="-37474525" defTabSz="933450" eaLnBrk="0" hangingPunct="0">
              <a:defRPr sz="2400">
                <a:solidFill>
                  <a:schemeClr val="tx1"/>
                </a:solidFill>
                <a:latin typeface="Arial Narrow" panose="020B0604020202020204" pitchFamily="34" charset="0"/>
                <a:ea typeface="ＭＳ Ｐゴシック" panose="020B0600070205080204" pitchFamily="34" charset="-128"/>
              </a:defRPr>
            </a:lvl2pPr>
            <a:lvl3pPr eaLnBrk="0" hangingPunct="0">
              <a:defRPr sz="2400">
                <a:solidFill>
                  <a:schemeClr val="tx1"/>
                </a:solidFill>
                <a:latin typeface="Arial Narrow" panose="020B0604020202020204" pitchFamily="34" charset="0"/>
                <a:ea typeface="ＭＳ Ｐゴシック" panose="020B0600070205080204" pitchFamily="34" charset="-128"/>
              </a:defRPr>
            </a:lvl3pPr>
            <a:lvl4pPr eaLnBrk="0" hangingPunct="0">
              <a:defRPr sz="2400">
                <a:solidFill>
                  <a:schemeClr val="tx1"/>
                </a:solidFill>
                <a:latin typeface="Arial Narrow" panose="020B0604020202020204" pitchFamily="34" charset="0"/>
                <a:ea typeface="ＭＳ Ｐゴシック" panose="020B0600070205080204" pitchFamily="34" charset="-128"/>
              </a:defRPr>
            </a:lvl4pPr>
            <a:lvl5pPr eaLnBrk="0" hangingPunct="0">
              <a:defRPr sz="2400">
                <a:solidFill>
                  <a:schemeClr val="tx1"/>
                </a:solidFill>
                <a:latin typeface="Arial Narrow"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Narrow"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Narrow"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Narrow"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Narrow" panose="020B0604020202020204" pitchFamily="34" charset="0"/>
                <a:ea typeface="ＭＳ Ｐゴシック" panose="020B0600070205080204" pitchFamily="34" charset="-128"/>
              </a:defRPr>
            </a:lvl9pPr>
          </a:lstStyle>
          <a:p>
            <a:pPr eaLnBrk="1" hangingPunct="1"/>
            <a:fld id="{A2746103-DFAA-9C4F-9763-8086BA8FB199}" type="slidenum">
              <a:rPr lang="en-US" altLang="en-US" sz="1200"/>
              <a:pPr eaLnBrk="1" hangingPunct="1"/>
              <a:t>19</a:t>
            </a:fld>
            <a:endParaRPr lang="en-US" altLang="en-US" sz="1200" dirty="0"/>
          </a:p>
        </p:txBody>
      </p:sp>
      <p:sp>
        <p:nvSpPr>
          <p:cNvPr id="24579" name="Rectangle 2">
            <a:extLst>
              <a:ext uri="{FF2B5EF4-FFF2-40B4-BE49-F238E27FC236}">
                <a16:creationId xmlns:a16="http://schemas.microsoft.com/office/drawing/2014/main" id="{B152F6E3-AB77-F44A-97C8-CF22FEEE4B6E}"/>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AC1A7401-EE28-D643-A417-D8A36974C7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Find a quote of Dewey’s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90C4CEC-16D5-4229-B4DE-FDE9B679D7E2}" type="datetimeFigureOut">
              <a:rPr lang="en-US" smtClean="0"/>
              <a:t>3/26/21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AEF11F-B917-4DA9-A451-36B41C9CB9DE}" type="slidenum">
              <a:rPr lang="en-US" smtClean="0"/>
              <a:t>‹#›</a:t>
            </a:fld>
            <a:endParaRPr lang="en-US" dirty="0"/>
          </a:p>
        </p:txBody>
      </p:sp>
    </p:spTree>
    <p:extLst>
      <p:ext uri="{BB962C8B-B14F-4D97-AF65-F5344CB8AC3E}">
        <p14:creationId xmlns:p14="http://schemas.microsoft.com/office/powerpoint/2010/main" val="4190279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0C4CEC-16D5-4229-B4DE-FDE9B679D7E2}" type="datetimeFigureOut">
              <a:rPr lang="en-US" smtClean="0"/>
              <a:t>3/26/21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dirty="0"/>
          </a:p>
        </p:txBody>
      </p:sp>
    </p:spTree>
    <p:extLst>
      <p:ext uri="{BB962C8B-B14F-4D97-AF65-F5344CB8AC3E}">
        <p14:creationId xmlns:p14="http://schemas.microsoft.com/office/powerpoint/2010/main" val="2007028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0C4CEC-16D5-4229-B4DE-FDE9B679D7E2}" type="datetimeFigureOut">
              <a:rPr lang="en-US" smtClean="0"/>
              <a:t>3/26/21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dirty="0"/>
          </a:p>
        </p:txBody>
      </p:sp>
    </p:spTree>
    <p:extLst>
      <p:ext uri="{BB962C8B-B14F-4D97-AF65-F5344CB8AC3E}">
        <p14:creationId xmlns:p14="http://schemas.microsoft.com/office/powerpoint/2010/main" val="1591788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05978"/>
            <a:ext cx="7924800" cy="85725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E90C4CEC-16D5-4229-B4DE-FDE9B679D7E2}" type="datetimeFigureOut">
              <a:rPr lang="en-US" smtClean="0"/>
              <a:t>3/26/21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dirty="0"/>
          </a:p>
        </p:txBody>
      </p:sp>
      <p:sp>
        <p:nvSpPr>
          <p:cNvPr id="8" name="Content Placeholder 7"/>
          <p:cNvSpPr>
            <a:spLocks noGrp="1"/>
          </p:cNvSpPr>
          <p:nvPr>
            <p:ph sz="quarter" idx="13"/>
          </p:nvPr>
        </p:nvSpPr>
        <p:spPr>
          <a:xfrm>
            <a:off x="609600" y="1200150"/>
            <a:ext cx="79248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32666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08360"/>
            <a:ext cx="8229600" cy="854869"/>
          </a:xfrm>
        </p:spPr>
        <p:txBody>
          <a:bodyPr/>
          <a:lstStyle/>
          <a:p>
            <a:r>
              <a:rPr lang="en-US"/>
              <a:t>Click to edit Master title style</a:t>
            </a:r>
          </a:p>
        </p:txBody>
      </p:sp>
      <p:sp>
        <p:nvSpPr>
          <p:cNvPr id="3" name="Table Placeholder 2"/>
          <p:cNvSpPr>
            <a:spLocks noGrp="1"/>
          </p:cNvSpPr>
          <p:nvPr>
            <p:ph type="tbl" idx="1"/>
          </p:nvPr>
        </p:nvSpPr>
        <p:spPr>
          <a:xfrm>
            <a:off x="457200" y="1200151"/>
            <a:ext cx="8229600" cy="3394472"/>
          </a:xfrm>
        </p:spPr>
        <p:txBody>
          <a:bodyPr rtlCol="0">
            <a:normAutofit/>
          </a:bodyPr>
          <a:lstStyle/>
          <a:p>
            <a:pPr lvl="0"/>
            <a:endParaRPr lang="en-US" noProof="0" dirty="0"/>
          </a:p>
        </p:txBody>
      </p:sp>
      <p:sp>
        <p:nvSpPr>
          <p:cNvPr id="4" name="Date Placeholder 3">
            <a:extLst>
              <a:ext uri="{FF2B5EF4-FFF2-40B4-BE49-F238E27FC236}">
                <a16:creationId xmlns:a16="http://schemas.microsoft.com/office/drawing/2014/main" id="{951809E9-F6F4-C24E-8DAA-29627C32779E}"/>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F6FF80BD-85D9-2B46-9208-6E0C842DDB30}"/>
              </a:ext>
            </a:extLst>
          </p:cNvPr>
          <p:cNvSpPr>
            <a:spLocks noGrp="1"/>
          </p:cNvSpPr>
          <p:nvPr>
            <p:ph type="ftr" sz="quarter" idx="11"/>
          </p:nvPr>
        </p:nvSpPr>
        <p:spPr/>
        <p:txBody>
          <a:bodyPr/>
          <a:lstStyle>
            <a:lvl1pPr>
              <a:defRPr/>
            </a:lvl1pPr>
          </a:lstStyle>
          <a:p>
            <a:pPr>
              <a:defRPr/>
            </a:pPr>
            <a:r>
              <a:rPr lang="en-US" dirty="0"/>
              <a:t>Copyright Foundation for American Christian Education 2005</a:t>
            </a:r>
          </a:p>
        </p:txBody>
      </p:sp>
      <p:sp>
        <p:nvSpPr>
          <p:cNvPr id="6" name="Slide Number Placeholder 5">
            <a:extLst>
              <a:ext uri="{FF2B5EF4-FFF2-40B4-BE49-F238E27FC236}">
                <a16:creationId xmlns:a16="http://schemas.microsoft.com/office/drawing/2014/main" id="{67107FEB-E9A8-6849-8A6D-5A69F13D66B1}"/>
              </a:ext>
            </a:extLst>
          </p:cNvPr>
          <p:cNvSpPr>
            <a:spLocks noGrp="1"/>
          </p:cNvSpPr>
          <p:nvPr>
            <p:ph type="sldNum" sz="quarter" idx="12"/>
          </p:nvPr>
        </p:nvSpPr>
        <p:spPr/>
        <p:txBody>
          <a:bodyPr/>
          <a:lstStyle>
            <a:lvl1pPr>
              <a:defRPr/>
            </a:lvl1pPr>
          </a:lstStyle>
          <a:p>
            <a:fld id="{118F8A07-DC18-B445-984A-7026A10A8918}" type="slidenum">
              <a:rPr lang="en-US" altLang="en-US"/>
              <a:pPr/>
              <a:t>‹#›</a:t>
            </a:fld>
            <a:endParaRPr lang="en-US" altLang="en-US" dirty="0"/>
          </a:p>
        </p:txBody>
      </p:sp>
    </p:spTree>
    <p:extLst>
      <p:ext uri="{BB962C8B-B14F-4D97-AF65-F5344CB8AC3E}">
        <p14:creationId xmlns:p14="http://schemas.microsoft.com/office/powerpoint/2010/main" val="610457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772400" cy="857250"/>
          </a:xfrm>
        </p:spPr>
        <p:txBody>
          <a:bodyPr/>
          <a:lstStyle/>
          <a:p>
            <a:r>
              <a:rPr lang="en-US"/>
              <a:t>Click to edit Master title style</a:t>
            </a:r>
          </a:p>
        </p:txBody>
      </p:sp>
      <p:sp>
        <p:nvSpPr>
          <p:cNvPr id="3" name="ClipArt Placeholder 2"/>
          <p:cNvSpPr>
            <a:spLocks noGrp="1"/>
          </p:cNvSpPr>
          <p:nvPr>
            <p:ph type="clipArt" sz="half" idx="1"/>
          </p:nvPr>
        </p:nvSpPr>
        <p:spPr>
          <a:xfrm>
            <a:off x="1066800" y="1257300"/>
            <a:ext cx="3810000" cy="3086100"/>
          </a:xfrm>
        </p:spPr>
        <p:txBody>
          <a:bodyPr/>
          <a:lstStyle/>
          <a:p>
            <a:pPr lvl="0"/>
            <a:endParaRPr lang="en-US" noProof="0" dirty="0"/>
          </a:p>
        </p:txBody>
      </p:sp>
      <p:sp>
        <p:nvSpPr>
          <p:cNvPr id="4" name="Text Placeholder 3"/>
          <p:cNvSpPr>
            <a:spLocks noGrp="1"/>
          </p:cNvSpPr>
          <p:nvPr>
            <p:ph type="body" sz="half" idx="2"/>
          </p:nvPr>
        </p:nvSpPr>
        <p:spPr>
          <a:xfrm>
            <a:off x="5029200" y="1257300"/>
            <a:ext cx="38100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a:extLst>
              <a:ext uri="{FF2B5EF4-FFF2-40B4-BE49-F238E27FC236}">
                <a16:creationId xmlns:a16="http://schemas.microsoft.com/office/drawing/2014/main" id="{4C7AF10E-EF58-934F-8F4F-067B35EA8773}"/>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14">
            <a:extLst>
              <a:ext uri="{FF2B5EF4-FFF2-40B4-BE49-F238E27FC236}">
                <a16:creationId xmlns:a16="http://schemas.microsoft.com/office/drawing/2014/main" id="{FF2D827B-B4DF-B24D-A8F6-8CB1F0713BD9}"/>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5">
            <a:extLst>
              <a:ext uri="{FF2B5EF4-FFF2-40B4-BE49-F238E27FC236}">
                <a16:creationId xmlns:a16="http://schemas.microsoft.com/office/drawing/2014/main" id="{D9A9DEC3-04B0-5942-8DB9-CD019F4BC8F1}"/>
              </a:ext>
            </a:extLst>
          </p:cNvPr>
          <p:cNvSpPr>
            <a:spLocks noGrp="1" noChangeArrowheads="1"/>
          </p:cNvSpPr>
          <p:nvPr>
            <p:ph type="sldNum" sz="quarter" idx="12"/>
          </p:nvPr>
        </p:nvSpPr>
        <p:spPr>
          <a:ln/>
        </p:spPr>
        <p:txBody>
          <a:bodyPr/>
          <a:lstStyle>
            <a:lvl1pPr>
              <a:defRPr/>
            </a:lvl1pPr>
          </a:lstStyle>
          <a:p>
            <a:fld id="{E142F527-D3CB-6348-BB1F-632CFB9379F6}" type="slidenum">
              <a:rPr lang="en-US" altLang="en-US"/>
              <a:pPr/>
              <a:t>‹#›</a:t>
            </a:fld>
            <a:endParaRPr lang="en-US" altLang="en-US" dirty="0"/>
          </a:p>
        </p:txBody>
      </p:sp>
    </p:spTree>
    <p:extLst>
      <p:ext uri="{BB962C8B-B14F-4D97-AF65-F5344CB8AC3E}">
        <p14:creationId xmlns:p14="http://schemas.microsoft.com/office/powerpoint/2010/main" val="3393461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772400" cy="857250"/>
          </a:xfrm>
        </p:spPr>
        <p:txBody>
          <a:bodyPr/>
          <a:lstStyle/>
          <a:p>
            <a:r>
              <a:rPr lang="en-US"/>
              <a:t>Click to edit Master title style</a:t>
            </a:r>
          </a:p>
        </p:txBody>
      </p:sp>
      <p:sp>
        <p:nvSpPr>
          <p:cNvPr id="3" name="Text Placeholder 2"/>
          <p:cNvSpPr>
            <a:spLocks noGrp="1"/>
          </p:cNvSpPr>
          <p:nvPr>
            <p:ph type="body" sz="half" idx="1"/>
          </p:nvPr>
        </p:nvSpPr>
        <p:spPr>
          <a:xfrm>
            <a:off x="1066800" y="1257300"/>
            <a:ext cx="38100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029200" y="1257300"/>
            <a:ext cx="3810000" cy="3086100"/>
          </a:xfrm>
        </p:spPr>
        <p:txBody>
          <a:bodyPr/>
          <a:lstStyle/>
          <a:p>
            <a:pPr lvl="0"/>
            <a:endParaRPr lang="en-US" noProof="0" dirty="0"/>
          </a:p>
        </p:txBody>
      </p:sp>
      <p:sp>
        <p:nvSpPr>
          <p:cNvPr id="5" name="Rectangle 13">
            <a:extLst>
              <a:ext uri="{FF2B5EF4-FFF2-40B4-BE49-F238E27FC236}">
                <a16:creationId xmlns:a16="http://schemas.microsoft.com/office/drawing/2014/main" id="{C8A92B4F-019E-3D45-847C-09FBDB32611E}"/>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14">
            <a:extLst>
              <a:ext uri="{FF2B5EF4-FFF2-40B4-BE49-F238E27FC236}">
                <a16:creationId xmlns:a16="http://schemas.microsoft.com/office/drawing/2014/main" id="{D5CC3745-1884-5347-A054-27C0839EB41E}"/>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5">
            <a:extLst>
              <a:ext uri="{FF2B5EF4-FFF2-40B4-BE49-F238E27FC236}">
                <a16:creationId xmlns:a16="http://schemas.microsoft.com/office/drawing/2014/main" id="{0575A81F-76F7-7949-8985-FADEE7840760}"/>
              </a:ext>
            </a:extLst>
          </p:cNvPr>
          <p:cNvSpPr>
            <a:spLocks noGrp="1" noChangeArrowheads="1"/>
          </p:cNvSpPr>
          <p:nvPr>
            <p:ph type="sldNum" sz="quarter" idx="12"/>
          </p:nvPr>
        </p:nvSpPr>
        <p:spPr>
          <a:ln/>
        </p:spPr>
        <p:txBody>
          <a:bodyPr/>
          <a:lstStyle>
            <a:lvl1pPr>
              <a:defRPr/>
            </a:lvl1pPr>
          </a:lstStyle>
          <a:p>
            <a:fld id="{B69F700A-C873-CC49-87C2-FBF9BF7AAC0B}" type="slidenum">
              <a:rPr lang="en-US" altLang="en-US"/>
              <a:pPr/>
              <a:t>‹#›</a:t>
            </a:fld>
            <a:endParaRPr lang="en-US" altLang="en-US" dirty="0"/>
          </a:p>
        </p:txBody>
      </p:sp>
    </p:spTree>
    <p:extLst>
      <p:ext uri="{BB962C8B-B14F-4D97-AF65-F5344CB8AC3E}">
        <p14:creationId xmlns:p14="http://schemas.microsoft.com/office/powerpoint/2010/main" val="2890452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xfrm>
            <a:off x="714375" y="1460004"/>
            <a:ext cx="7715250" cy="301377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extLst>
      <p:ext uri="{BB962C8B-B14F-4D97-AF65-F5344CB8AC3E}">
        <p14:creationId xmlns:p14="http://schemas.microsoft.com/office/powerpoint/2010/main" val="166810385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0C4CEC-16D5-4229-B4DE-FDE9B679D7E2}" type="datetimeFigureOut">
              <a:rPr lang="en-US" smtClean="0"/>
              <a:t>3/26/21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dirty="0"/>
          </a:p>
        </p:txBody>
      </p:sp>
    </p:spTree>
    <p:extLst>
      <p:ext uri="{BB962C8B-B14F-4D97-AF65-F5344CB8AC3E}">
        <p14:creationId xmlns:p14="http://schemas.microsoft.com/office/powerpoint/2010/main" val="4178148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0C4CEC-16D5-4229-B4DE-FDE9B679D7E2}" type="datetimeFigureOut">
              <a:rPr lang="en-US" smtClean="0"/>
              <a:t>3/26/21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dirty="0"/>
          </a:p>
        </p:txBody>
      </p:sp>
    </p:spTree>
    <p:extLst>
      <p:ext uri="{BB962C8B-B14F-4D97-AF65-F5344CB8AC3E}">
        <p14:creationId xmlns:p14="http://schemas.microsoft.com/office/powerpoint/2010/main" val="4217554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0C4CEC-16D5-4229-B4DE-FDE9B679D7E2}" type="datetimeFigureOut">
              <a:rPr lang="en-US" smtClean="0"/>
              <a:t>3/26/21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BAE4E6-4D12-4A48-9B6B-6FA0B79BEE93}" type="slidenum">
              <a:rPr lang="en-US" smtClean="0"/>
              <a:t>‹#›</a:t>
            </a:fld>
            <a:endParaRPr lang="en-US" dirty="0"/>
          </a:p>
        </p:txBody>
      </p:sp>
    </p:spTree>
    <p:extLst>
      <p:ext uri="{BB962C8B-B14F-4D97-AF65-F5344CB8AC3E}">
        <p14:creationId xmlns:p14="http://schemas.microsoft.com/office/powerpoint/2010/main" val="210295487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90C4CEC-16D5-4229-B4DE-FDE9B679D7E2}" type="datetimeFigureOut">
              <a:rPr lang="en-US" smtClean="0"/>
              <a:t>3/26/21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DBAE4E6-4D12-4A48-9B6B-6FA0B79BEE93}" type="slidenum">
              <a:rPr lang="en-US" smtClean="0"/>
              <a:t>‹#›</a:t>
            </a:fld>
            <a:endParaRPr lang="en-US" dirty="0"/>
          </a:p>
        </p:txBody>
      </p:sp>
    </p:spTree>
    <p:extLst>
      <p:ext uri="{BB962C8B-B14F-4D97-AF65-F5344CB8AC3E}">
        <p14:creationId xmlns:p14="http://schemas.microsoft.com/office/powerpoint/2010/main" val="296986545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0C4CEC-16D5-4229-B4DE-FDE9B679D7E2}" type="datetimeFigureOut">
              <a:rPr lang="en-US" smtClean="0"/>
              <a:t>3/26/21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DBAE4E6-4D12-4A48-9B6B-6FA0B79BEE93}" type="slidenum">
              <a:rPr lang="en-US" smtClean="0"/>
              <a:t>‹#›</a:t>
            </a:fld>
            <a:endParaRPr lang="en-US" dirty="0"/>
          </a:p>
        </p:txBody>
      </p:sp>
    </p:spTree>
    <p:extLst>
      <p:ext uri="{BB962C8B-B14F-4D97-AF65-F5344CB8AC3E}">
        <p14:creationId xmlns:p14="http://schemas.microsoft.com/office/powerpoint/2010/main" val="1168548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0C4CEC-16D5-4229-B4DE-FDE9B679D7E2}" type="datetimeFigureOut">
              <a:rPr lang="en-US" smtClean="0"/>
              <a:t>3/26/21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DBAE4E6-4D12-4A48-9B6B-6FA0B79BEE93}" type="slidenum">
              <a:rPr lang="en-US" smtClean="0"/>
              <a:t>‹#›</a:t>
            </a:fld>
            <a:endParaRPr lang="en-US" dirty="0"/>
          </a:p>
        </p:txBody>
      </p:sp>
    </p:spTree>
    <p:extLst>
      <p:ext uri="{BB962C8B-B14F-4D97-AF65-F5344CB8AC3E}">
        <p14:creationId xmlns:p14="http://schemas.microsoft.com/office/powerpoint/2010/main" val="815412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90C4CEC-16D5-4229-B4DE-FDE9B679D7E2}" type="datetimeFigureOut">
              <a:rPr lang="en-US" smtClean="0"/>
              <a:t>3/26/21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BAE4E6-4D12-4A48-9B6B-6FA0B79BEE93}" type="slidenum">
              <a:rPr lang="en-US" smtClean="0"/>
              <a:t>‹#›</a:t>
            </a:fld>
            <a:endParaRPr lang="en-US" dirty="0"/>
          </a:p>
        </p:txBody>
      </p:sp>
    </p:spTree>
    <p:extLst>
      <p:ext uri="{BB962C8B-B14F-4D97-AF65-F5344CB8AC3E}">
        <p14:creationId xmlns:p14="http://schemas.microsoft.com/office/powerpoint/2010/main" val="179241471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90C4CEC-16D5-4229-B4DE-FDE9B679D7E2}" type="datetimeFigureOut">
              <a:rPr lang="en-US" smtClean="0"/>
              <a:t>3/26/21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BAE4E6-4D12-4A48-9B6B-6FA0B79BEE93}" type="slidenum">
              <a:rPr lang="en-US" smtClean="0"/>
              <a:t>‹#›</a:t>
            </a:fld>
            <a:endParaRPr lang="en-US" dirty="0"/>
          </a:p>
        </p:txBody>
      </p:sp>
    </p:spTree>
    <p:extLst>
      <p:ext uri="{BB962C8B-B14F-4D97-AF65-F5344CB8AC3E}">
        <p14:creationId xmlns:p14="http://schemas.microsoft.com/office/powerpoint/2010/main" val="4126373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90C4CEC-16D5-4229-B4DE-FDE9B679D7E2}" type="datetimeFigureOut">
              <a:rPr lang="en-US" smtClean="0"/>
              <a:t>3/26/21</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DBAE4E6-4D12-4A48-9B6B-6FA0B79BEE93}" type="slidenum">
              <a:rPr lang="en-US" smtClean="0"/>
              <a:t>‹#›</a:t>
            </a:fld>
            <a:endParaRPr lang="en-US" dirty="0"/>
          </a:p>
        </p:txBody>
      </p:sp>
    </p:spTree>
    <p:extLst>
      <p:ext uri="{BB962C8B-B14F-4D97-AF65-F5344CB8AC3E}">
        <p14:creationId xmlns:p14="http://schemas.microsoft.com/office/powerpoint/2010/main" val="3452771999"/>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08" r:id="rId12"/>
    <p:sldLayoutId id="2147484009" r:id="rId13"/>
    <p:sldLayoutId id="2147484010" r:id="rId14"/>
    <p:sldLayoutId id="2147484011" r:id="rId15"/>
    <p:sldLayoutId id="2147484012" r:id="rId16"/>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regent.edu/misc/analyzing-american-election-integrity/" TargetMode="External"/><Relationship Id="rId2" Type="http://schemas.openxmlformats.org/officeDocument/2006/relationships/hyperlink" Target="https://www.youtube.com/watch?v=pCQvO6PRKSg&amp;t=18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ref.ly/logosres/teachngamchr?ref=Page.p+246&amp;off=1185&amp;ctx=+from+sin+and+evil.%0a~Jedidiah+Morse*%2c+one"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hyperlink" Target="https://www.coons.senate.gov/news/press-releases/sens-coons-cornyn-and-reps-delauro-cole-blumenauer-introduce-bipartisan-bicameral-bill-to-expand-access-to-and-strengthen-civics-education"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Wikipedia:Verifiability" TargetMode="External"/><Relationship Id="rId2" Type="http://schemas.openxmlformats.org/officeDocument/2006/relationships/hyperlink" Target="https://www.nationalreview.com/corner/the-greatest-education-battle-of-our-lifetimes/" TargetMode="External"/><Relationship Id="rId1" Type="http://schemas.openxmlformats.org/officeDocument/2006/relationships/slideLayout" Target="../slideLayouts/slideLayout12.xml"/><Relationship Id="rId5" Type="http://schemas.openxmlformats.org/officeDocument/2006/relationships/hyperlink" Target="https://en.wikipedia.org/wiki/Help:Maintenance_template_removal" TargetMode="External"/><Relationship Id="rId4" Type="http://schemas.openxmlformats.org/officeDocument/2006/relationships/hyperlink" Target="https://en.wikipedia.org/wiki/Wikipedia:No_original_research#Primary,_secondary_and_tertiary_sources"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4C218-3EBF-6C4F-ACDB-53AE93DE3127}"/>
              </a:ext>
            </a:extLst>
          </p:cNvPr>
          <p:cNvSpPr>
            <a:spLocks noGrp="1"/>
          </p:cNvSpPr>
          <p:nvPr>
            <p:ph type="title"/>
          </p:nvPr>
        </p:nvSpPr>
        <p:spPr/>
        <p:txBody>
          <a:bodyPr>
            <a:normAutofit fontScale="90000"/>
          </a:bodyPr>
          <a:lstStyle/>
          <a:p>
            <a:r>
              <a:rPr lang="en-US" sz="3600" b="1" dirty="0">
                <a:latin typeface="Garamond" panose="02020404030301010803" pitchFamily="18" charset="0"/>
              </a:rPr>
              <a:t>Vitally Important Information on HR1</a:t>
            </a:r>
            <a:r>
              <a:rPr lang="en-US" sz="3600" b="1">
                <a:latin typeface="Garamond" panose="02020404030301010803" pitchFamily="18" charset="0"/>
              </a:rPr>
              <a:t>/SB1</a:t>
            </a:r>
            <a:endParaRPr lang="en-US" sz="3600" b="1" dirty="0">
              <a:latin typeface="Garamond" panose="02020404030301010803" pitchFamily="18" charset="0"/>
            </a:endParaRPr>
          </a:p>
        </p:txBody>
      </p:sp>
      <p:sp>
        <p:nvSpPr>
          <p:cNvPr id="3" name="Content Placeholder 2">
            <a:extLst>
              <a:ext uri="{FF2B5EF4-FFF2-40B4-BE49-F238E27FC236}">
                <a16:creationId xmlns:a16="http://schemas.microsoft.com/office/drawing/2014/main" id="{23BBC232-CFB0-1D49-85EC-CB8EE68C0893}"/>
              </a:ext>
            </a:extLst>
          </p:cNvPr>
          <p:cNvSpPr>
            <a:spLocks noGrp="1"/>
          </p:cNvSpPr>
          <p:nvPr>
            <p:ph idx="1"/>
          </p:nvPr>
        </p:nvSpPr>
        <p:spPr>
          <a:xfrm>
            <a:off x="457200" y="1200150"/>
            <a:ext cx="8229600" cy="3737371"/>
          </a:xfrm>
        </p:spPr>
        <p:txBody>
          <a:bodyPr>
            <a:normAutofit/>
          </a:bodyPr>
          <a:lstStyle/>
          <a:p>
            <a:pPr marL="0" indent="0">
              <a:buNone/>
            </a:pPr>
            <a:r>
              <a:rPr lang="en-US" dirty="0">
                <a:latin typeface="Garamond" panose="02020404030301010803" pitchFamily="18" charset="0"/>
              </a:rPr>
              <a:t>Wednesday, March 31 at 10:00 a.m. – Senate hearings on SB1 </a:t>
            </a:r>
          </a:p>
          <a:p>
            <a:pPr marL="0" indent="0">
              <a:buNone/>
            </a:pPr>
            <a:r>
              <a:rPr lang="en-US" dirty="0">
                <a:latin typeface="Garamond" panose="02020404030301010803" pitchFamily="18" charset="0"/>
              </a:rPr>
              <a:t>For information/perspective see:</a:t>
            </a:r>
          </a:p>
          <a:p>
            <a:r>
              <a:rPr lang="en-US" dirty="0">
                <a:latin typeface="Garamond" panose="02020404030301010803" pitchFamily="18" charset="0"/>
                <a:hlinkClick r:id="rId2"/>
              </a:rPr>
              <a:t>https://www.youtube.com/watch?v=pCQvO6PRKSg&amp;t=18s</a:t>
            </a:r>
            <a:r>
              <a:rPr lang="en-US" dirty="0">
                <a:latin typeface="Garamond" panose="02020404030301010803" pitchFamily="18" charset="0"/>
              </a:rPr>
              <a:t> (begin at 3 minutes and continue through pray to ~ 60 min. (World Prayer Network)</a:t>
            </a:r>
          </a:p>
          <a:p>
            <a:pPr marL="0" indent="0">
              <a:buNone/>
            </a:pPr>
            <a:endParaRPr lang="en-US" sz="1600" dirty="0">
              <a:latin typeface="Garamond" panose="02020404030301010803" pitchFamily="18" charset="0"/>
            </a:endParaRPr>
          </a:p>
          <a:p>
            <a:r>
              <a:rPr lang="en-US" dirty="0">
                <a:latin typeface="Garamond" panose="02020404030301010803" pitchFamily="18" charset="0"/>
                <a:hlinkClick r:id="rId3"/>
              </a:rPr>
              <a:t>https://www.regent.edu/misc/analyzing-american-election-integrity/</a:t>
            </a:r>
            <a:r>
              <a:rPr lang="en-US" dirty="0">
                <a:latin typeface="Garamond" panose="02020404030301010803" pitchFamily="18" charset="0"/>
              </a:rPr>
              <a:t>.  Go to Part 2, which deal directly with HR 1 and how it will totally transform America through election laws.</a:t>
            </a:r>
          </a:p>
          <a:p>
            <a:pPr marL="0" indent="0">
              <a:buNone/>
            </a:pPr>
            <a:endParaRPr lang="en-US" dirty="0">
              <a:latin typeface="Garamond" panose="02020404030301010803" pitchFamily="18" charset="0"/>
            </a:endParaRPr>
          </a:p>
          <a:p>
            <a:pPr marL="0" indent="0">
              <a:buNone/>
            </a:pPr>
            <a:endParaRPr lang="en-US" dirty="0">
              <a:latin typeface="Garamond" panose="02020404030301010803" pitchFamily="18" charset="0"/>
            </a:endParaRPr>
          </a:p>
          <a:p>
            <a:pPr marL="0" indent="0">
              <a:buNone/>
            </a:pPr>
            <a:endParaRPr lang="en-US" dirty="0">
              <a:latin typeface="Garamond" panose="02020404030301010803" pitchFamily="18" charset="0"/>
            </a:endParaRPr>
          </a:p>
          <a:p>
            <a:pPr marL="0" indent="0">
              <a:buNone/>
            </a:pPr>
            <a:endParaRPr lang="en-US" dirty="0">
              <a:latin typeface="Garamond" panose="02020404030301010803" pitchFamily="18" charset="0"/>
            </a:endParaRPr>
          </a:p>
          <a:p>
            <a:pPr marL="0" indent="0">
              <a:buNone/>
            </a:pPr>
            <a:endParaRPr lang="en-US" dirty="0">
              <a:latin typeface="Garamond" panose="02020404030301010803" pitchFamily="18" charset="0"/>
            </a:endParaRPr>
          </a:p>
        </p:txBody>
      </p:sp>
    </p:spTree>
    <p:extLst>
      <p:ext uri="{BB962C8B-B14F-4D97-AF65-F5344CB8AC3E}">
        <p14:creationId xmlns:p14="http://schemas.microsoft.com/office/powerpoint/2010/main" val="627936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42C918EC-A8E5-0B40-8CB7-0FC2F91BE8F6}"/>
              </a:ext>
            </a:extLst>
          </p:cNvPr>
          <p:cNvSpPr>
            <a:spLocks noGrp="1" noChangeArrowheads="1"/>
          </p:cNvSpPr>
          <p:nvPr>
            <p:ph type="title"/>
          </p:nvPr>
        </p:nvSpPr>
        <p:spPr>
          <a:xfrm>
            <a:off x="1485900" y="141213"/>
            <a:ext cx="6172200" cy="387303"/>
          </a:xfrm>
        </p:spPr>
        <p:txBody>
          <a:bodyPr wrap="square" numCol="1" anchorCtr="0" compatLnSpc="1">
            <a:prstTxWarp prst="textNoShape">
              <a:avLst/>
            </a:prstTxWarp>
            <a:normAutofit fontScale="90000"/>
          </a:bodyPr>
          <a:lstStyle/>
          <a:p>
            <a:pPr algn="ctr" eaLnBrk="1" hangingPunct="1"/>
            <a:r>
              <a:rPr lang="en-US" altLang="en-US" dirty="0">
                <a:latin typeface="Trebuchet MS" panose="020B0703020202090204" pitchFamily="34" charset="0"/>
                <a:ea typeface="ＭＳ Ｐゴシック" panose="020B0600070205080204" pitchFamily="34" charset="-128"/>
              </a:rPr>
              <a:t>Biblical Christian View</a:t>
            </a:r>
          </a:p>
        </p:txBody>
      </p:sp>
      <p:graphicFrame>
        <p:nvGraphicFramePr>
          <p:cNvPr id="115768" name="Group 56">
            <a:extLst>
              <a:ext uri="{FF2B5EF4-FFF2-40B4-BE49-F238E27FC236}">
                <a16:creationId xmlns:a16="http://schemas.microsoft.com/office/drawing/2014/main" id="{2DA9A35D-B0FF-6941-9A46-A2BEF1AE08B9}"/>
              </a:ext>
            </a:extLst>
          </p:cNvPr>
          <p:cNvGraphicFramePr>
            <a:graphicFrameLocks noGrp="1"/>
          </p:cNvGraphicFramePr>
          <p:nvPr>
            <p:ph type="tbl" idx="1"/>
            <p:extLst>
              <p:ext uri="{D42A27DB-BD31-4B8C-83A1-F6EECF244321}">
                <p14:modId xmlns:p14="http://schemas.microsoft.com/office/powerpoint/2010/main" val="1547029834"/>
              </p:ext>
            </p:extLst>
          </p:nvPr>
        </p:nvGraphicFramePr>
        <p:xfrm>
          <a:off x="533400" y="782242"/>
          <a:ext cx="8048625" cy="4785811"/>
        </p:xfrm>
        <a:graphic>
          <a:graphicData uri="http://schemas.openxmlformats.org/drawingml/2006/table">
            <a:tbl>
              <a:tblPr/>
              <a:tblGrid>
                <a:gridCol w="1732557">
                  <a:extLst>
                    <a:ext uri="{9D8B030D-6E8A-4147-A177-3AD203B41FA5}">
                      <a16:colId xmlns:a16="http://schemas.microsoft.com/office/drawing/2014/main" val="385444580"/>
                    </a:ext>
                  </a:extLst>
                </a:gridCol>
                <a:gridCol w="2296518">
                  <a:extLst>
                    <a:ext uri="{9D8B030D-6E8A-4147-A177-3AD203B41FA5}">
                      <a16:colId xmlns:a16="http://schemas.microsoft.com/office/drawing/2014/main" val="3605756993"/>
                    </a:ext>
                  </a:extLst>
                </a:gridCol>
                <a:gridCol w="2019300">
                  <a:extLst>
                    <a:ext uri="{9D8B030D-6E8A-4147-A177-3AD203B41FA5}">
                      <a16:colId xmlns:a16="http://schemas.microsoft.com/office/drawing/2014/main" val="4073747782"/>
                    </a:ext>
                  </a:extLst>
                </a:gridCol>
                <a:gridCol w="2000250">
                  <a:extLst>
                    <a:ext uri="{9D8B030D-6E8A-4147-A177-3AD203B41FA5}">
                      <a16:colId xmlns:a16="http://schemas.microsoft.com/office/drawing/2014/main" val="699695607"/>
                    </a:ext>
                  </a:extLst>
                </a:gridCol>
              </a:tblGrid>
              <a:tr h="1791141">
                <a:tc>
                  <a:txBody>
                    <a:bodyPr/>
                    <a:lstStyle>
                      <a:lvl1pPr>
                        <a:spcBef>
                          <a:spcPct val="20000"/>
                        </a:spcBef>
                        <a:buClr>
                          <a:schemeClr val="accent1"/>
                        </a:buClr>
                        <a:buSzPct val="85000"/>
                        <a:buFont typeface="Arial" panose="020B0604020202020204" pitchFamily="34" charset="0"/>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1"/>
                        </a:buClr>
                        <a:buSzPct val="85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1"/>
                        </a:buClr>
                        <a:buFont typeface="Arial" panose="020B0604020202020204" pitchFamily="34" charset="0"/>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300" b="0" i="0" u="none" strike="noStrike" cap="none" normalizeH="0" baseline="0" dirty="0">
                          <a:ln>
                            <a:noFill/>
                          </a:ln>
                          <a:solidFill>
                            <a:schemeClr val="tx1"/>
                          </a:solidFill>
                          <a:effectLst>
                            <a:outerShdw blurRad="38100" dist="38100" dir="2700000" algn="tl">
                              <a:srgbClr val="C0C0C0"/>
                            </a:outerShdw>
                          </a:effectLst>
                          <a:latin typeface="Garamond" panose="02020404030301010803" pitchFamily="18" charset="0"/>
                          <a:ea typeface="ＭＳ Ｐゴシック" panose="020B0600070205080204" pitchFamily="34" charset="-128"/>
                        </a:rPr>
                        <a:t>View of God</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altLang="en-US" sz="2400" b="0" i="0" u="none" strike="noStrike" cap="none" normalizeH="0" baseline="0" dirty="0">
                        <a:ln>
                          <a:noFill/>
                        </a:ln>
                        <a:solidFill>
                          <a:srgbClr val="CC0000"/>
                        </a:solidFill>
                        <a:effectLst>
                          <a:outerShdw blurRad="38100" dist="38100" dir="2700000" algn="tl">
                            <a:srgbClr val="C0C0C0"/>
                          </a:outerShdw>
                        </a:effectLst>
                        <a:latin typeface="Garamond" panose="02020404030301010803" pitchFamily="18" charset="0"/>
                        <a:ea typeface="ＭＳ Ｐゴシック" panose="020B0600070205080204" pitchFamily="34" charset="-128"/>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400" b="0" i="0" u="none" strike="noStrike" cap="none" normalizeH="0" baseline="0" dirty="0">
                          <a:ln>
                            <a:noFill/>
                          </a:ln>
                          <a:solidFill>
                            <a:srgbClr val="CC0000"/>
                          </a:solidFill>
                          <a:effectLst>
                            <a:outerShdw blurRad="38100" dist="38100" dir="2700000" algn="tl">
                              <a:srgbClr val="C0C0C0"/>
                            </a:outerShdw>
                          </a:effectLst>
                          <a:latin typeface="Garamond" panose="02020404030301010803" pitchFamily="18" charset="0"/>
                          <a:ea typeface="ＭＳ Ｐゴシック" panose="020B0600070205080204" pitchFamily="34" charset="-128"/>
                        </a:rPr>
                        <a:t>        </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400" b="0" i="0" u="none" strike="noStrike" cap="none" normalizeH="0" baseline="0" dirty="0">
                          <a:ln>
                            <a:noFill/>
                          </a:ln>
                          <a:solidFill>
                            <a:srgbClr val="CC0000"/>
                          </a:solidFill>
                          <a:effectLst>
                            <a:outerShdw blurRad="38100" dist="38100" dir="2700000" algn="tl">
                              <a:srgbClr val="C0C0C0"/>
                            </a:outerShdw>
                          </a:effectLst>
                          <a:latin typeface="Garamond" panose="02020404030301010803" pitchFamily="18" charset="0"/>
                          <a:ea typeface="ＭＳ Ｐゴシック" panose="020B0600070205080204" pitchFamily="34" charset="-128"/>
                        </a:rPr>
                        <a:t>      Cause</a:t>
                      </a:r>
                    </a:p>
                  </a:txBody>
                  <a:tcPr marL="68580" marR="68580" marT="34295" marB="3429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Arial" panose="020B0604020202020204" pitchFamily="34" charset="0"/>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1"/>
                        </a:buClr>
                        <a:buSzPct val="85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1"/>
                        </a:buClr>
                        <a:buFont typeface="Arial" panose="020B0604020202020204" pitchFamily="34" charset="0"/>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300" b="0" i="0" u="none" strike="noStrike" cap="none" normalizeH="0" baseline="0" dirty="0">
                          <a:ln>
                            <a:noFill/>
                          </a:ln>
                          <a:solidFill>
                            <a:schemeClr val="tx1"/>
                          </a:solidFill>
                          <a:effectLst>
                            <a:outerShdw blurRad="38100" dist="38100" dir="2700000" algn="tl">
                              <a:srgbClr val="C0C0C0"/>
                            </a:outerShdw>
                          </a:effectLst>
                          <a:latin typeface="Garamond" panose="02020404030301010803" pitchFamily="18" charset="0"/>
                          <a:ea typeface="ＭＳ Ｐゴシック" panose="020B0600070205080204" pitchFamily="34" charset="-128"/>
                        </a:rPr>
                        <a:t>   View of Man</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altLang="en-US" sz="1500" b="0" i="0" u="none" strike="noStrike" cap="none" normalizeH="0" baseline="0" dirty="0">
                        <a:ln>
                          <a:noFill/>
                        </a:ln>
                        <a:solidFill>
                          <a:schemeClr val="tx1"/>
                        </a:solidFill>
                        <a:effectLst>
                          <a:outerShdw blurRad="38100" dist="38100" dir="2700000" algn="tl">
                            <a:srgbClr val="C0C0C0"/>
                          </a:outerShdw>
                        </a:effectLst>
                        <a:latin typeface="Garamond" panose="02020404030301010803" pitchFamily="18" charset="0"/>
                        <a:ea typeface="ＭＳ Ｐゴシック" panose="020B0600070205080204" pitchFamily="34" charset="-128"/>
                      </a:endParaRPr>
                    </a:p>
                  </a:txBody>
                  <a:tcPr marL="68580" marR="68580" marT="34295" marB="3429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Arial" panose="020B0604020202020204" pitchFamily="34" charset="0"/>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1"/>
                        </a:buClr>
                        <a:buSzPct val="85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1"/>
                        </a:buClr>
                        <a:buFont typeface="Arial" panose="020B0604020202020204" pitchFamily="34" charset="0"/>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300" b="0" i="0" u="none" strike="noStrike" cap="none" normalizeH="0" baseline="0" dirty="0">
                          <a:ln>
                            <a:noFill/>
                          </a:ln>
                          <a:solidFill>
                            <a:schemeClr val="tx1"/>
                          </a:solidFill>
                          <a:effectLst>
                            <a:outerShdw blurRad="38100" dist="38100" dir="2700000" algn="tl">
                              <a:srgbClr val="C0C0C0"/>
                            </a:outerShdw>
                          </a:effectLst>
                          <a:latin typeface="Garamond" panose="02020404030301010803" pitchFamily="18" charset="0"/>
                          <a:ea typeface="ＭＳ Ｐゴシック" panose="020B0600070205080204" pitchFamily="34" charset="-128"/>
                        </a:rPr>
                        <a:t>View of Education</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altLang="en-US" sz="2300" b="0" i="0" u="none" strike="noStrike" cap="none" normalizeH="0" baseline="0" dirty="0">
                        <a:ln>
                          <a:noFill/>
                        </a:ln>
                        <a:solidFill>
                          <a:schemeClr val="tx1"/>
                        </a:solidFill>
                        <a:effectLst>
                          <a:outerShdw blurRad="38100" dist="38100" dir="2700000" algn="tl">
                            <a:srgbClr val="C0C0C0"/>
                          </a:outerShdw>
                        </a:effectLst>
                        <a:latin typeface="Garamond" panose="02020404030301010803" pitchFamily="18" charset="0"/>
                        <a:ea typeface="ＭＳ Ｐゴシック" panose="020B0600070205080204" pitchFamily="34" charset="-128"/>
                      </a:endParaRPr>
                    </a:p>
                  </a:txBody>
                  <a:tcPr marL="68580" marR="68580" marT="34295" marB="3429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Arial" panose="020B0604020202020204" pitchFamily="34" charset="0"/>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1"/>
                        </a:buClr>
                        <a:buSzPct val="85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1"/>
                        </a:buClr>
                        <a:buFont typeface="Arial" panose="020B0604020202020204" pitchFamily="34" charset="0"/>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1500" b="0" i="0" u="none" strike="noStrike" cap="none" normalizeH="0" baseline="0" dirty="0">
                          <a:ln>
                            <a:noFill/>
                          </a:ln>
                          <a:solidFill>
                            <a:srgbClr val="CC0000"/>
                          </a:solidFill>
                          <a:effectLst>
                            <a:outerShdw blurRad="38100" dist="38100" dir="2700000" algn="tl">
                              <a:srgbClr val="C0C0C0"/>
                            </a:outerShdw>
                          </a:effectLst>
                          <a:latin typeface="Garamond" panose="02020404030301010803" pitchFamily="18" charset="0"/>
                          <a:ea typeface="ＭＳ Ｐゴシック" panose="020B0600070205080204" pitchFamily="34" charset="-128"/>
                        </a:rPr>
                        <a:t> </a:t>
                      </a:r>
                      <a:r>
                        <a:rPr kumimoji="0" lang="en-US" altLang="en-US" sz="2300" b="0" i="0" u="none" strike="noStrike" cap="none" normalizeH="0" baseline="0" dirty="0">
                          <a:ln>
                            <a:noFill/>
                          </a:ln>
                          <a:solidFill>
                            <a:schemeClr val="tx1"/>
                          </a:solidFill>
                          <a:effectLst>
                            <a:outerShdw blurRad="38100" dist="38100" dir="2700000" algn="tl">
                              <a:srgbClr val="C0C0C0"/>
                            </a:outerShdw>
                          </a:effectLst>
                          <a:latin typeface="Garamond" panose="02020404030301010803" pitchFamily="18" charset="0"/>
                          <a:ea typeface="ＭＳ Ｐゴシック" panose="020B0600070205080204" pitchFamily="34" charset="-128"/>
                        </a:rPr>
                        <a:t>View of </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300" b="0" i="0" u="none" strike="noStrike" cap="none" normalizeH="0" baseline="0" dirty="0">
                          <a:ln>
                            <a:noFill/>
                          </a:ln>
                          <a:solidFill>
                            <a:schemeClr val="tx1"/>
                          </a:solidFill>
                          <a:effectLst>
                            <a:outerShdw blurRad="38100" dist="38100" dir="2700000" algn="tl">
                              <a:srgbClr val="C0C0C0"/>
                            </a:outerShdw>
                          </a:effectLst>
                          <a:latin typeface="Garamond" panose="02020404030301010803" pitchFamily="18" charset="0"/>
                          <a:ea typeface="ＭＳ Ｐゴシック" panose="020B0600070205080204" pitchFamily="34" charset="-128"/>
                        </a:rPr>
                        <a:t>Gov</a:t>
                      </a:r>
                      <a:r>
                        <a:rPr kumimoji="0" lang="ja-JP" altLang="en-US" sz="2300" b="0" i="0" u="none" strike="noStrike" cap="none" normalizeH="0" baseline="0">
                          <a:ln>
                            <a:noFill/>
                          </a:ln>
                          <a:solidFill>
                            <a:schemeClr val="tx1"/>
                          </a:solidFill>
                          <a:effectLst>
                            <a:outerShdw blurRad="38100" dist="38100" dir="2700000" algn="tl">
                              <a:srgbClr val="C0C0C0"/>
                            </a:outerShdw>
                          </a:effectLst>
                          <a:latin typeface="Garamond" panose="02020404030301010803" pitchFamily="18" charset="0"/>
                          <a:ea typeface="ＭＳ Ｐゴシック" panose="020B0600070205080204" pitchFamily="34" charset="-128"/>
                        </a:rPr>
                        <a:t>’</a:t>
                      </a:r>
                      <a:endParaRPr kumimoji="0" lang="en-US" altLang="en-US" sz="2300" b="0" i="0" u="none" strike="noStrike" cap="none" normalizeH="0" baseline="0" dirty="0">
                        <a:ln>
                          <a:noFill/>
                        </a:ln>
                        <a:solidFill>
                          <a:schemeClr val="tx1"/>
                        </a:solidFill>
                        <a:effectLst>
                          <a:outerShdw blurRad="38100" dist="38100" dir="2700000" algn="tl">
                            <a:srgbClr val="C0C0C0"/>
                          </a:outerShdw>
                        </a:effectLst>
                        <a:latin typeface="Garamond" panose="02020404030301010803" pitchFamily="18" charset="0"/>
                        <a:ea typeface="ＭＳ Ｐゴシック" panose="020B0600070205080204" pitchFamily="34" charset="-128"/>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altLang="en-US" sz="2400" b="0" i="0" u="none" strike="noStrike" cap="none" normalizeH="0" baseline="0" dirty="0">
                        <a:ln>
                          <a:noFill/>
                        </a:ln>
                        <a:solidFill>
                          <a:srgbClr val="CC0000"/>
                        </a:solidFill>
                        <a:effectLst>
                          <a:outerShdw blurRad="38100" dist="38100" dir="2700000" algn="tl">
                            <a:srgbClr val="C0C0C0"/>
                          </a:outerShdw>
                        </a:effectLst>
                        <a:latin typeface="Garamond" panose="02020404030301010803" pitchFamily="18" charset="0"/>
                        <a:ea typeface="ＭＳ Ｐゴシック" panose="020B0600070205080204" pitchFamily="34" charset="-128"/>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400" b="0" i="0" u="none" strike="noStrike" cap="none" normalizeH="0" baseline="0" dirty="0">
                          <a:ln>
                            <a:noFill/>
                          </a:ln>
                          <a:solidFill>
                            <a:srgbClr val="CC0000"/>
                          </a:solidFill>
                          <a:effectLst>
                            <a:outerShdw blurRad="38100" dist="38100" dir="2700000" algn="tl">
                              <a:srgbClr val="C0C0C0"/>
                            </a:outerShdw>
                          </a:effectLst>
                          <a:latin typeface="Garamond" panose="02020404030301010803" pitchFamily="18" charset="0"/>
                          <a:ea typeface="ＭＳ Ｐゴシック" panose="020B0600070205080204" pitchFamily="34" charset="-128"/>
                        </a:rPr>
                        <a:t>Effect</a:t>
                      </a:r>
                    </a:p>
                  </a:txBody>
                  <a:tcPr marL="68580" marR="68580" marT="34295" marB="3429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3673468644"/>
                  </a:ext>
                </a:extLst>
              </a:tr>
              <a:tr h="2256852">
                <a:tc>
                  <a:txBody>
                    <a:bodyPr/>
                    <a:lstStyle>
                      <a:lvl1pPr>
                        <a:spcBef>
                          <a:spcPct val="20000"/>
                        </a:spcBef>
                        <a:buClr>
                          <a:schemeClr val="accent1"/>
                        </a:buClr>
                        <a:buSzPct val="85000"/>
                        <a:buFont typeface="Arial" panose="020B0604020202020204" pitchFamily="34" charset="0"/>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1"/>
                        </a:buClr>
                        <a:buSzPct val="85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1"/>
                        </a:buClr>
                        <a:buFont typeface="Arial" panose="020B0604020202020204" pitchFamily="34" charset="0"/>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a:ln>
                            <a:noFill/>
                          </a:ln>
                          <a:solidFill>
                            <a:schemeClr val="tx1"/>
                          </a:solidFill>
                          <a:effectLst>
                            <a:outerShdw blurRad="38100" dist="38100" dir="2700000" algn="tl">
                              <a:srgbClr val="C0C0C0"/>
                            </a:outerShdw>
                          </a:effectLst>
                          <a:latin typeface="Garamond" panose="02020404030301010803" pitchFamily="18" charset="0"/>
                          <a:ea typeface="ＭＳ Ｐゴシック" panose="020B0600070205080204" pitchFamily="34" charset="-128"/>
                        </a:rPr>
                        <a:t>The One, the Only, the Perfect, the Creator, Infinite, Holy, Wise, Love,</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a:ln>
                            <a:noFill/>
                          </a:ln>
                          <a:solidFill>
                            <a:schemeClr val="tx1"/>
                          </a:solidFill>
                          <a:effectLst>
                            <a:outerShdw blurRad="38100" dist="38100" dir="2700000" algn="tl">
                              <a:srgbClr val="C0C0C0"/>
                            </a:outerShdw>
                          </a:effectLst>
                          <a:latin typeface="Garamond" panose="02020404030301010803" pitchFamily="18" charset="0"/>
                          <a:ea typeface="ＭＳ Ｐゴシック" panose="020B0600070205080204" pitchFamily="34" charset="-128"/>
                        </a:rPr>
                        <a:t>Savior, and on and on…</a:t>
                      </a:r>
                    </a:p>
                  </a:txBody>
                  <a:tcPr marL="68580" marR="68580" marT="34295" marB="3429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Arial" panose="020B0604020202020204" pitchFamily="34" charset="0"/>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1"/>
                        </a:buClr>
                        <a:buSzPct val="85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1"/>
                        </a:buClr>
                        <a:buFont typeface="Arial" panose="020B0604020202020204" pitchFamily="34" charset="0"/>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a:ln>
                            <a:noFill/>
                          </a:ln>
                          <a:solidFill>
                            <a:schemeClr val="tx1"/>
                          </a:solidFill>
                          <a:effectLst>
                            <a:outerShdw blurRad="38100" dist="38100" dir="2700000" algn="tl">
                              <a:srgbClr val="C0C0C0"/>
                            </a:outerShdw>
                          </a:effectLst>
                          <a:latin typeface="Garamond" panose="02020404030301010803" pitchFamily="18" charset="0"/>
                          <a:ea typeface="ＭＳ Ｐゴシック" panose="020B0600070205080204" pitchFamily="34" charset="-128"/>
                        </a:rPr>
                        <a:t>Imago Deo</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a:ln>
                            <a:noFill/>
                          </a:ln>
                          <a:solidFill>
                            <a:schemeClr val="tx1"/>
                          </a:solidFill>
                          <a:effectLst>
                            <a:outerShdw blurRad="38100" dist="38100" dir="2700000" algn="tl">
                              <a:srgbClr val="C0C0C0"/>
                            </a:outerShdw>
                          </a:effectLst>
                          <a:latin typeface="Garamond" panose="02020404030301010803" pitchFamily="18" charset="0"/>
                          <a:ea typeface="ＭＳ Ｐゴシック" panose="020B0600070205080204" pitchFamily="34" charset="-128"/>
                        </a:rPr>
                        <a:t>Sinful by Nature, fallen</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a:ln>
                            <a:noFill/>
                          </a:ln>
                          <a:solidFill>
                            <a:schemeClr val="tx1"/>
                          </a:solidFill>
                          <a:effectLst>
                            <a:outerShdw blurRad="38100" dist="38100" dir="2700000" algn="tl">
                              <a:srgbClr val="C0C0C0"/>
                            </a:outerShdw>
                          </a:effectLst>
                          <a:latin typeface="Garamond" panose="02020404030301010803" pitchFamily="18" charset="0"/>
                          <a:ea typeface="ＭＳ Ｐゴシック" panose="020B0600070205080204" pitchFamily="34" charset="-128"/>
                        </a:rPr>
                        <a:t>In need of a Savior</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a:ln>
                            <a:noFill/>
                          </a:ln>
                          <a:solidFill>
                            <a:schemeClr val="tx1"/>
                          </a:solidFill>
                          <a:effectLst>
                            <a:outerShdw blurRad="38100" dist="38100" dir="2700000" algn="tl">
                              <a:srgbClr val="C0C0C0"/>
                            </a:outerShdw>
                          </a:effectLst>
                          <a:latin typeface="Garamond" panose="02020404030301010803" pitchFamily="18" charset="0"/>
                          <a:ea typeface="ＭＳ Ｐゴシック" panose="020B0600070205080204" pitchFamily="34" charset="-128"/>
                        </a:rPr>
                        <a:t>Capable of being “born again)</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a:ln>
                            <a:noFill/>
                          </a:ln>
                          <a:solidFill>
                            <a:schemeClr val="tx1"/>
                          </a:solidFill>
                          <a:effectLst>
                            <a:outerShdw blurRad="38100" dist="38100" dir="2700000" algn="tl">
                              <a:srgbClr val="C0C0C0"/>
                            </a:outerShdw>
                          </a:effectLst>
                          <a:latin typeface="Garamond" panose="02020404030301010803" pitchFamily="18" charset="0"/>
                          <a:ea typeface="ＭＳ Ｐゴシック" panose="020B0600070205080204" pitchFamily="34" charset="-128"/>
                        </a:rPr>
                        <a:t>Immortal being </a:t>
                      </a:r>
                    </a:p>
                  </a:txBody>
                  <a:tcPr marL="68580" marR="68580" marT="34295" marB="3429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Arial" panose="020B0604020202020204" pitchFamily="34" charset="0"/>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1"/>
                        </a:buClr>
                        <a:buSzPct val="85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1"/>
                        </a:buClr>
                        <a:buFont typeface="Arial" panose="020B0604020202020204" pitchFamily="34" charset="0"/>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a:ln>
                            <a:noFill/>
                          </a:ln>
                          <a:solidFill>
                            <a:schemeClr val="tx1"/>
                          </a:solidFill>
                          <a:effectLst>
                            <a:outerShdw blurRad="38100" dist="38100" dir="2700000" algn="tl">
                              <a:srgbClr val="C0C0C0"/>
                            </a:outerShdw>
                          </a:effectLst>
                          <a:latin typeface="Garamond" panose="02020404030301010803" pitchFamily="18" charset="0"/>
                          <a:ea typeface="ＭＳ Ｐゴシック" panose="020B0600070205080204" pitchFamily="34" charset="-128"/>
                        </a:rPr>
                        <a:t>God-Honoring</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a:ln>
                            <a:noFill/>
                          </a:ln>
                          <a:solidFill>
                            <a:schemeClr val="tx1"/>
                          </a:solidFill>
                          <a:effectLst>
                            <a:outerShdw blurRad="38100" dist="38100" dir="2700000" algn="tl">
                              <a:srgbClr val="C0C0C0"/>
                            </a:outerShdw>
                          </a:effectLst>
                          <a:latin typeface="Garamond" panose="02020404030301010803" pitchFamily="18" charset="0"/>
                          <a:ea typeface="ＭＳ Ｐゴシック" panose="020B0600070205080204" pitchFamily="34" charset="-128"/>
                        </a:rPr>
                        <a:t>Christ-Centered</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a:ln>
                            <a:noFill/>
                          </a:ln>
                          <a:solidFill>
                            <a:schemeClr val="tx1"/>
                          </a:solidFill>
                          <a:effectLst>
                            <a:outerShdw blurRad="38100" dist="38100" dir="2700000" algn="tl">
                              <a:srgbClr val="C0C0C0"/>
                            </a:outerShdw>
                          </a:effectLst>
                          <a:latin typeface="Garamond" panose="02020404030301010803" pitchFamily="18" charset="0"/>
                          <a:ea typeface="ＭＳ Ｐゴシック" panose="020B0600070205080204" pitchFamily="34" charset="-128"/>
                        </a:rPr>
                        <a:t>Holy Spirit-Inspired</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a:ln>
                            <a:noFill/>
                          </a:ln>
                          <a:solidFill>
                            <a:schemeClr val="tx1"/>
                          </a:solidFill>
                          <a:effectLst>
                            <a:outerShdw blurRad="38100" dist="38100" dir="2700000" algn="tl">
                              <a:srgbClr val="C0C0C0"/>
                            </a:outerShdw>
                          </a:effectLst>
                          <a:latin typeface="Garamond" panose="02020404030301010803" pitchFamily="18" charset="0"/>
                          <a:ea typeface="ＭＳ Ｐゴシック" panose="020B0600070205080204" pitchFamily="34" charset="-128"/>
                        </a:rPr>
                        <a:t>Know God</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a:ln>
                            <a:noFill/>
                          </a:ln>
                          <a:solidFill>
                            <a:schemeClr val="tx1"/>
                          </a:solidFill>
                          <a:effectLst>
                            <a:outerShdw blurRad="38100" dist="38100" dir="2700000" algn="tl">
                              <a:srgbClr val="C0C0C0"/>
                            </a:outerShdw>
                          </a:effectLst>
                          <a:latin typeface="Garamond" panose="02020404030301010803" pitchFamily="18" charset="0"/>
                          <a:ea typeface="ＭＳ Ｐゴシック" panose="020B0600070205080204" pitchFamily="34" charset="-128"/>
                        </a:rPr>
                        <a:t>Glorify God</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a:ln>
                            <a:noFill/>
                          </a:ln>
                          <a:solidFill>
                            <a:schemeClr val="tx1"/>
                          </a:solidFill>
                          <a:effectLst>
                            <a:outerShdw blurRad="38100" dist="38100" dir="2700000" algn="tl">
                              <a:srgbClr val="C0C0C0"/>
                            </a:outerShdw>
                          </a:effectLst>
                          <a:latin typeface="Garamond" panose="02020404030301010803" pitchFamily="18" charset="0"/>
                          <a:ea typeface="ＭＳ Ｐゴシック" panose="020B0600070205080204" pitchFamily="34" charset="-128"/>
                        </a:rPr>
                        <a:t>Good Works</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altLang="en-US" sz="2000" b="0" i="0" u="none" strike="noStrike" cap="none" normalizeH="0" baseline="0" dirty="0">
                        <a:ln>
                          <a:noFill/>
                        </a:ln>
                        <a:solidFill>
                          <a:srgbClr val="C00000"/>
                        </a:solidFill>
                        <a:effectLst>
                          <a:outerShdw blurRad="38100" dist="38100" dir="2700000" algn="tl">
                            <a:srgbClr val="C0C0C0"/>
                          </a:outerShdw>
                        </a:effectLst>
                        <a:latin typeface="Garamond" panose="02020404030301010803" pitchFamily="18" charset="0"/>
                        <a:ea typeface="ＭＳ Ｐゴシック" panose="020B0600070205080204" pitchFamily="34" charset="-128"/>
                      </a:endParaRPr>
                    </a:p>
                  </a:txBody>
                  <a:tcPr marL="68580" marR="68580" marT="34295" marB="3429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Arial" panose="020B0604020202020204" pitchFamily="34" charset="0"/>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1"/>
                        </a:buClr>
                        <a:buSzPct val="85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1"/>
                        </a:buClr>
                        <a:buFont typeface="Arial" panose="020B0604020202020204" pitchFamily="34" charset="0"/>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a:ln>
                            <a:noFill/>
                          </a:ln>
                          <a:solidFill>
                            <a:schemeClr val="tx1"/>
                          </a:solidFill>
                          <a:effectLst>
                            <a:outerShdw blurRad="38100" dist="38100" dir="2700000" algn="tl">
                              <a:srgbClr val="C0C0C0"/>
                            </a:outerShdw>
                          </a:effectLst>
                          <a:latin typeface="Garamond" panose="02020404030301010803" pitchFamily="18" charset="0"/>
                          <a:ea typeface="ＭＳ Ｐゴシック" panose="020B0600070205080204" pitchFamily="34" charset="-128"/>
                        </a:rPr>
                        <a:t>Praise the good, Punish evil-doers, Protect God-given rights of individuals          (i.e., LIMITED</a:t>
                      </a:r>
                      <a:r>
                        <a:rPr kumimoji="0" lang="en-US" altLang="en-US" sz="2000" b="0" i="0" u="none" strike="noStrike" cap="none" normalizeH="0" baseline="0" dirty="0">
                          <a:ln>
                            <a:noFill/>
                          </a:ln>
                          <a:solidFill>
                            <a:srgbClr val="C00000"/>
                          </a:solidFill>
                          <a:effectLst>
                            <a:outerShdw blurRad="38100" dist="38100" dir="2700000" algn="tl">
                              <a:srgbClr val="C0C0C0"/>
                            </a:outerShdw>
                          </a:effectLst>
                          <a:latin typeface="Garamond" panose="02020404030301010803" pitchFamily="18" charset="0"/>
                          <a:ea typeface="ＭＳ Ｐゴシック" panose="020B0600070205080204" pitchFamily="34" charset="-128"/>
                        </a:rPr>
                        <a:t>)</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a:ln>
                            <a:noFill/>
                          </a:ln>
                          <a:solidFill>
                            <a:schemeClr val="tx1"/>
                          </a:solidFill>
                          <a:effectLst>
                            <a:outerShdw blurRad="38100" dist="38100" dir="2700000" algn="tl">
                              <a:srgbClr val="C0C0C0"/>
                            </a:outerShdw>
                          </a:effectLst>
                          <a:latin typeface="Garamond" panose="02020404030301010803" pitchFamily="18" charset="0"/>
                          <a:ea typeface="ＭＳ Ｐゴシック" panose="020B0600070205080204" pitchFamily="34" charset="-128"/>
                        </a:rPr>
                        <a:t>Maximize liberty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altLang="en-US" sz="2000" b="0" i="0" u="none" strike="noStrike" cap="none" normalizeH="0" baseline="0" dirty="0">
                        <a:ln>
                          <a:noFill/>
                        </a:ln>
                        <a:solidFill>
                          <a:srgbClr val="C00000"/>
                        </a:solidFill>
                        <a:effectLst>
                          <a:outerShdw blurRad="38100" dist="38100" dir="2700000" algn="tl">
                            <a:srgbClr val="C0C0C0"/>
                          </a:outerShdw>
                        </a:effectLst>
                        <a:latin typeface="Garamond" panose="02020404030301010803" pitchFamily="18" charset="0"/>
                        <a:ea typeface="ＭＳ Ｐゴシック" panose="020B0600070205080204" pitchFamily="34" charset="-128"/>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altLang="en-US" sz="2000" b="0" i="0" u="none" strike="noStrike" cap="none" normalizeH="0" baseline="0" dirty="0">
                        <a:ln>
                          <a:noFill/>
                        </a:ln>
                        <a:solidFill>
                          <a:srgbClr val="C00000"/>
                        </a:solidFill>
                        <a:effectLst>
                          <a:outerShdw blurRad="38100" dist="38100" dir="2700000" algn="tl">
                            <a:srgbClr val="C0C0C0"/>
                          </a:outerShdw>
                        </a:effectLst>
                        <a:latin typeface="Garamond" panose="02020404030301010803" pitchFamily="18" charset="0"/>
                        <a:ea typeface="ＭＳ Ｐゴシック" panose="020B0600070205080204" pitchFamily="34" charset="-128"/>
                      </a:endParaRPr>
                    </a:p>
                  </a:txBody>
                  <a:tcPr marL="68580" marR="68580" marT="34295" marB="3429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4036583947"/>
                  </a:ext>
                </a:extLst>
              </a:tr>
            </a:tbl>
          </a:graphicData>
        </a:graphic>
      </p:graphicFrame>
      <p:sp>
        <p:nvSpPr>
          <p:cNvPr id="28691" name="Slide Number Placeholder 5">
            <a:extLst>
              <a:ext uri="{FF2B5EF4-FFF2-40B4-BE49-F238E27FC236}">
                <a16:creationId xmlns:a16="http://schemas.microsoft.com/office/drawing/2014/main" id="{12CDD201-040E-6845-8E2D-566CA74262E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panose="020B0604020202020204" pitchFamily="34" charset="0"/>
                <a:ea typeface="ＭＳ Ｐゴシック" panose="020B0600070205080204" pitchFamily="34" charset="-128"/>
              </a:defRPr>
            </a:lvl1pPr>
            <a:lvl2pPr marL="557157" indent="-214292">
              <a:defRPr sz="1800">
                <a:solidFill>
                  <a:schemeClr val="tx1"/>
                </a:solidFill>
                <a:latin typeface="Arial" panose="020B0604020202020204" pitchFamily="34" charset="0"/>
                <a:ea typeface="ＭＳ Ｐゴシック" panose="020B0600070205080204" pitchFamily="34" charset="-128"/>
              </a:defRPr>
            </a:lvl2pPr>
            <a:lvl3pPr marL="857166" indent="-171433">
              <a:defRPr sz="1800">
                <a:solidFill>
                  <a:schemeClr val="tx1"/>
                </a:solidFill>
                <a:latin typeface="Arial" panose="020B0604020202020204" pitchFamily="34" charset="0"/>
                <a:ea typeface="ＭＳ Ｐゴシック" panose="020B0600070205080204" pitchFamily="34" charset="-128"/>
              </a:defRPr>
            </a:lvl3pPr>
            <a:lvl4pPr marL="1200031" indent="-171433">
              <a:defRPr sz="1800">
                <a:solidFill>
                  <a:schemeClr val="tx1"/>
                </a:solidFill>
                <a:latin typeface="Arial" panose="020B0604020202020204" pitchFamily="34" charset="0"/>
                <a:ea typeface="ＭＳ Ｐゴシック" panose="020B0600070205080204" pitchFamily="34" charset="-128"/>
              </a:defRPr>
            </a:lvl4pPr>
            <a:lvl5pPr marL="1542898" indent="-171433">
              <a:defRPr sz="1800">
                <a:solidFill>
                  <a:schemeClr val="tx1"/>
                </a:solidFill>
                <a:latin typeface="Arial" panose="020B0604020202020204" pitchFamily="34" charset="0"/>
                <a:ea typeface="ＭＳ Ｐゴシック" panose="020B0600070205080204" pitchFamily="34" charset="-128"/>
              </a:defRPr>
            </a:lvl5pPr>
            <a:lvl6pPr marL="1885764" indent="-171433" eaLnBrk="0" fontAlgn="base" hangingPunct="0">
              <a:spcBef>
                <a:spcPct val="0"/>
              </a:spcBef>
              <a:spcAft>
                <a:spcPct val="0"/>
              </a:spcAft>
              <a:defRPr sz="1800">
                <a:solidFill>
                  <a:schemeClr val="tx1"/>
                </a:solidFill>
                <a:latin typeface="Arial" panose="020B0604020202020204" pitchFamily="34" charset="0"/>
                <a:ea typeface="ＭＳ Ｐゴシック" panose="020B0600070205080204" pitchFamily="34" charset="-128"/>
              </a:defRPr>
            </a:lvl6pPr>
            <a:lvl7pPr marL="2228630" indent="-171433" eaLnBrk="0" fontAlgn="base" hangingPunct="0">
              <a:spcBef>
                <a:spcPct val="0"/>
              </a:spcBef>
              <a:spcAft>
                <a:spcPct val="0"/>
              </a:spcAft>
              <a:defRPr sz="1800">
                <a:solidFill>
                  <a:schemeClr val="tx1"/>
                </a:solidFill>
                <a:latin typeface="Arial" panose="020B0604020202020204" pitchFamily="34" charset="0"/>
                <a:ea typeface="ＭＳ Ｐゴシック" panose="020B0600070205080204" pitchFamily="34" charset="-128"/>
              </a:defRPr>
            </a:lvl7pPr>
            <a:lvl8pPr marL="2571497" indent="-171433" eaLnBrk="0" fontAlgn="base" hangingPunct="0">
              <a:spcBef>
                <a:spcPct val="0"/>
              </a:spcBef>
              <a:spcAft>
                <a:spcPct val="0"/>
              </a:spcAft>
              <a:defRPr sz="1800">
                <a:solidFill>
                  <a:schemeClr val="tx1"/>
                </a:solidFill>
                <a:latin typeface="Arial" panose="020B0604020202020204" pitchFamily="34" charset="0"/>
                <a:ea typeface="ＭＳ Ｐゴシック" panose="020B0600070205080204" pitchFamily="34" charset="-128"/>
              </a:defRPr>
            </a:lvl8pPr>
            <a:lvl9pPr marL="2914363" indent="-171433" eaLnBrk="0" fontAlgn="base" hangingPunct="0">
              <a:spcBef>
                <a:spcPct val="0"/>
              </a:spcBef>
              <a:spcAft>
                <a:spcPct val="0"/>
              </a:spcAft>
              <a:defRPr sz="1800">
                <a:solidFill>
                  <a:schemeClr val="tx1"/>
                </a:solidFill>
                <a:latin typeface="Arial" panose="020B0604020202020204" pitchFamily="34" charset="0"/>
                <a:ea typeface="ＭＳ Ｐゴシック" panose="020B0600070205080204" pitchFamily="34" charset="-128"/>
              </a:defRPr>
            </a:lvl9pPr>
          </a:lstStyle>
          <a:p>
            <a:fld id="{31C03AED-9B34-2F46-A804-2CDDEFE1EC9C}" type="slidenum">
              <a:rPr lang="en-US" altLang="en-US" sz="1050"/>
              <a:pPr/>
              <a:t>10</a:t>
            </a:fld>
            <a:endParaRPr lang="en-US" altLang="en-US" sz="1050" dirty="0"/>
          </a:p>
        </p:txBody>
      </p:sp>
      <p:sp>
        <p:nvSpPr>
          <p:cNvPr id="28692" name="Line 45">
            <a:extLst>
              <a:ext uri="{FF2B5EF4-FFF2-40B4-BE49-F238E27FC236}">
                <a16:creationId xmlns:a16="http://schemas.microsoft.com/office/drawing/2014/main" id="{6866DEC8-1F8C-D94F-93C8-9C2D4B4FF3D6}"/>
              </a:ext>
            </a:extLst>
          </p:cNvPr>
          <p:cNvSpPr>
            <a:spLocks noChangeShapeType="1"/>
          </p:cNvSpPr>
          <p:nvPr/>
        </p:nvSpPr>
        <p:spPr bwMode="auto">
          <a:xfrm>
            <a:off x="2285999" y="1035840"/>
            <a:ext cx="361949" cy="1192"/>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sz="3150" dirty="0"/>
          </a:p>
        </p:txBody>
      </p:sp>
      <p:cxnSp>
        <p:nvCxnSpPr>
          <p:cNvPr id="28693" name="Straight Arrow Connector 23">
            <a:extLst>
              <a:ext uri="{FF2B5EF4-FFF2-40B4-BE49-F238E27FC236}">
                <a16:creationId xmlns:a16="http://schemas.microsoft.com/office/drawing/2014/main" id="{C471174D-BFBF-AE49-A981-381B33A313E2}"/>
              </a:ext>
            </a:extLst>
          </p:cNvPr>
          <p:cNvCxnSpPr>
            <a:cxnSpLocks noChangeShapeType="1"/>
          </p:cNvCxnSpPr>
          <p:nvPr/>
        </p:nvCxnSpPr>
        <p:spPr bwMode="auto">
          <a:xfrm>
            <a:off x="2647948" y="2334816"/>
            <a:ext cx="3438527" cy="0"/>
          </a:xfrm>
          <a:prstGeom prst="straightConnector1">
            <a:avLst/>
          </a:prstGeom>
          <a:noFill/>
          <a:ln w="25400">
            <a:solidFill>
              <a:srgbClr val="CC0000"/>
            </a:solidFill>
            <a:miter lim="800000"/>
            <a:headEnd/>
            <a:tailEnd type="arrow" w="med" len="med"/>
          </a:ln>
          <a:extLst>
            <a:ext uri="{909E8E84-426E-40DD-AFC4-6F175D3DCCD1}">
              <a14:hiddenFill xmlns:a14="http://schemas.microsoft.com/office/drawing/2010/main">
                <a:noFill/>
              </a14:hiddenFill>
            </a:ext>
          </a:extLst>
        </p:spPr>
      </p:cxnSp>
      <p:sp>
        <p:nvSpPr>
          <p:cNvPr id="7" name="Line 45">
            <a:extLst>
              <a:ext uri="{FF2B5EF4-FFF2-40B4-BE49-F238E27FC236}">
                <a16:creationId xmlns:a16="http://schemas.microsoft.com/office/drawing/2014/main" id="{E59C96C5-904C-B64E-9089-C43A36C9F329}"/>
              </a:ext>
            </a:extLst>
          </p:cNvPr>
          <p:cNvSpPr>
            <a:spLocks noChangeShapeType="1"/>
          </p:cNvSpPr>
          <p:nvPr/>
        </p:nvSpPr>
        <p:spPr bwMode="auto">
          <a:xfrm flipV="1">
            <a:off x="4657725" y="1037033"/>
            <a:ext cx="361949" cy="1191"/>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sz="3150" dirty="0"/>
          </a:p>
        </p:txBody>
      </p:sp>
      <p:sp>
        <p:nvSpPr>
          <p:cNvPr id="9" name="Line 45">
            <a:extLst>
              <a:ext uri="{FF2B5EF4-FFF2-40B4-BE49-F238E27FC236}">
                <a16:creationId xmlns:a16="http://schemas.microsoft.com/office/drawing/2014/main" id="{6A2D6273-B5F2-0340-BB06-362585321D17}"/>
              </a:ext>
            </a:extLst>
          </p:cNvPr>
          <p:cNvSpPr>
            <a:spLocks noChangeShapeType="1"/>
          </p:cNvSpPr>
          <p:nvPr/>
        </p:nvSpPr>
        <p:spPr bwMode="auto">
          <a:xfrm>
            <a:off x="6672263" y="1037033"/>
            <a:ext cx="361949" cy="1192"/>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sz="3150" dirty="0"/>
          </a:p>
        </p:txBody>
      </p:sp>
    </p:spTree>
    <p:extLst>
      <p:ext uri="{BB962C8B-B14F-4D97-AF65-F5344CB8AC3E}">
        <p14:creationId xmlns:p14="http://schemas.microsoft.com/office/powerpoint/2010/main" val="1632633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5768" name="Group 56">
            <a:extLst>
              <a:ext uri="{FF2B5EF4-FFF2-40B4-BE49-F238E27FC236}">
                <a16:creationId xmlns:a16="http://schemas.microsoft.com/office/drawing/2014/main" id="{2DA9A35D-B0FF-6941-9A46-A2BEF1AE08B9}"/>
              </a:ext>
            </a:extLst>
          </p:cNvPr>
          <p:cNvGraphicFramePr>
            <a:graphicFrameLocks noGrp="1"/>
          </p:cNvGraphicFramePr>
          <p:nvPr>
            <p:ph type="tbl" idx="1"/>
            <p:extLst>
              <p:ext uri="{D42A27DB-BD31-4B8C-83A1-F6EECF244321}">
                <p14:modId xmlns:p14="http://schemas.microsoft.com/office/powerpoint/2010/main" val="2066633989"/>
              </p:ext>
            </p:extLst>
          </p:nvPr>
        </p:nvGraphicFramePr>
        <p:xfrm>
          <a:off x="533400" y="782242"/>
          <a:ext cx="8048625" cy="5130235"/>
        </p:xfrm>
        <a:graphic>
          <a:graphicData uri="http://schemas.openxmlformats.org/drawingml/2006/table">
            <a:tbl>
              <a:tblPr/>
              <a:tblGrid>
                <a:gridCol w="1732557">
                  <a:extLst>
                    <a:ext uri="{9D8B030D-6E8A-4147-A177-3AD203B41FA5}">
                      <a16:colId xmlns:a16="http://schemas.microsoft.com/office/drawing/2014/main" val="385444580"/>
                    </a:ext>
                  </a:extLst>
                </a:gridCol>
                <a:gridCol w="2296518">
                  <a:extLst>
                    <a:ext uri="{9D8B030D-6E8A-4147-A177-3AD203B41FA5}">
                      <a16:colId xmlns:a16="http://schemas.microsoft.com/office/drawing/2014/main" val="3605756993"/>
                    </a:ext>
                  </a:extLst>
                </a:gridCol>
                <a:gridCol w="2019300">
                  <a:extLst>
                    <a:ext uri="{9D8B030D-6E8A-4147-A177-3AD203B41FA5}">
                      <a16:colId xmlns:a16="http://schemas.microsoft.com/office/drawing/2014/main" val="4073747782"/>
                    </a:ext>
                  </a:extLst>
                </a:gridCol>
                <a:gridCol w="2000250">
                  <a:extLst>
                    <a:ext uri="{9D8B030D-6E8A-4147-A177-3AD203B41FA5}">
                      <a16:colId xmlns:a16="http://schemas.microsoft.com/office/drawing/2014/main" val="699695607"/>
                    </a:ext>
                  </a:extLst>
                </a:gridCol>
              </a:tblGrid>
              <a:tr h="1791141">
                <a:tc>
                  <a:txBody>
                    <a:bodyPr/>
                    <a:lstStyle>
                      <a:lvl1pPr>
                        <a:spcBef>
                          <a:spcPct val="20000"/>
                        </a:spcBef>
                        <a:buClr>
                          <a:schemeClr val="accent1"/>
                        </a:buClr>
                        <a:buSzPct val="85000"/>
                        <a:buFont typeface="Arial" panose="020B0604020202020204" pitchFamily="34" charset="0"/>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1"/>
                        </a:buClr>
                        <a:buSzPct val="85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1"/>
                        </a:buClr>
                        <a:buFont typeface="Arial" panose="020B0604020202020204" pitchFamily="34" charset="0"/>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300" b="0" i="0" u="none" strike="noStrike" cap="none" normalizeH="0" baseline="0" dirty="0">
                          <a:ln>
                            <a:noFill/>
                          </a:ln>
                          <a:solidFill>
                            <a:schemeClr val="tx1"/>
                          </a:solidFill>
                          <a:effectLst>
                            <a:outerShdw blurRad="38100" dist="38100" dir="2700000" algn="tl">
                              <a:srgbClr val="C0C0C0"/>
                            </a:outerShdw>
                          </a:effectLst>
                          <a:latin typeface="Garamond" panose="02020404030301010803" pitchFamily="18" charset="0"/>
                          <a:ea typeface="ＭＳ Ｐゴシック" panose="020B0600070205080204" pitchFamily="34" charset="-128"/>
                        </a:rPr>
                        <a:t>View of God</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altLang="en-US" sz="2400" b="0" i="0" u="none" strike="noStrike" cap="none" normalizeH="0" baseline="0" dirty="0">
                        <a:ln>
                          <a:noFill/>
                        </a:ln>
                        <a:solidFill>
                          <a:srgbClr val="CC0000"/>
                        </a:solidFill>
                        <a:effectLst>
                          <a:outerShdw blurRad="38100" dist="38100" dir="2700000" algn="tl">
                            <a:srgbClr val="C0C0C0"/>
                          </a:outerShdw>
                        </a:effectLst>
                        <a:latin typeface="Garamond" panose="02020404030301010803" pitchFamily="18" charset="0"/>
                        <a:ea typeface="ＭＳ Ｐゴシック" panose="020B0600070205080204" pitchFamily="34" charset="-128"/>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400" b="0" i="0" u="none" strike="noStrike" cap="none" normalizeH="0" baseline="0" dirty="0">
                          <a:ln>
                            <a:noFill/>
                          </a:ln>
                          <a:solidFill>
                            <a:srgbClr val="CC0000"/>
                          </a:solidFill>
                          <a:effectLst>
                            <a:outerShdw blurRad="38100" dist="38100" dir="2700000" algn="tl">
                              <a:srgbClr val="C0C0C0"/>
                            </a:outerShdw>
                          </a:effectLst>
                          <a:latin typeface="Garamond" panose="02020404030301010803" pitchFamily="18" charset="0"/>
                          <a:ea typeface="ＭＳ Ｐゴシック" panose="020B0600070205080204" pitchFamily="34" charset="-128"/>
                        </a:rPr>
                        <a:t>        </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400" b="0" i="0" u="none" strike="noStrike" cap="none" normalizeH="0" baseline="0" dirty="0">
                          <a:ln>
                            <a:noFill/>
                          </a:ln>
                          <a:solidFill>
                            <a:srgbClr val="CC0000"/>
                          </a:solidFill>
                          <a:effectLst>
                            <a:outerShdw blurRad="38100" dist="38100" dir="2700000" algn="tl">
                              <a:srgbClr val="C0C0C0"/>
                            </a:outerShdw>
                          </a:effectLst>
                          <a:latin typeface="Garamond" panose="02020404030301010803" pitchFamily="18" charset="0"/>
                          <a:ea typeface="ＭＳ Ｐゴシック" panose="020B0600070205080204" pitchFamily="34" charset="-128"/>
                        </a:rPr>
                        <a:t>      Cause</a:t>
                      </a:r>
                    </a:p>
                  </a:txBody>
                  <a:tcPr marL="68580" marR="68580" marT="34295" marB="3429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Arial" panose="020B0604020202020204" pitchFamily="34" charset="0"/>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1"/>
                        </a:buClr>
                        <a:buSzPct val="85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1"/>
                        </a:buClr>
                        <a:buFont typeface="Arial" panose="020B0604020202020204" pitchFamily="34" charset="0"/>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300" b="0" i="0" u="none" strike="noStrike" cap="none" normalizeH="0" baseline="0" dirty="0">
                          <a:ln>
                            <a:noFill/>
                          </a:ln>
                          <a:solidFill>
                            <a:schemeClr val="tx1"/>
                          </a:solidFill>
                          <a:effectLst>
                            <a:outerShdw blurRad="38100" dist="38100" dir="2700000" algn="tl">
                              <a:srgbClr val="C0C0C0"/>
                            </a:outerShdw>
                          </a:effectLst>
                          <a:latin typeface="Garamond" panose="02020404030301010803" pitchFamily="18" charset="0"/>
                          <a:ea typeface="ＭＳ Ｐゴシック" panose="020B0600070205080204" pitchFamily="34" charset="-128"/>
                        </a:rPr>
                        <a:t>   View of Man</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altLang="en-US" sz="1500" b="0" i="0" u="none" strike="noStrike" cap="none" normalizeH="0" baseline="0" dirty="0">
                        <a:ln>
                          <a:noFill/>
                        </a:ln>
                        <a:solidFill>
                          <a:schemeClr val="tx1"/>
                        </a:solidFill>
                        <a:effectLst>
                          <a:outerShdw blurRad="38100" dist="38100" dir="2700000" algn="tl">
                            <a:srgbClr val="C0C0C0"/>
                          </a:outerShdw>
                        </a:effectLst>
                        <a:latin typeface="Garamond" panose="02020404030301010803" pitchFamily="18" charset="0"/>
                        <a:ea typeface="ＭＳ Ｐゴシック" panose="020B0600070205080204" pitchFamily="34" charset="-128"/>
                      </a:endParaRPr>
                    </a:p>
                  </a:txBody>
                  <a:tcPr marL="68580" marR="68580" marT="34295" marB="3429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Arial" panose="020B0604020202020204" pitchFamily="34" charset="0"/>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1"/>
                        </a:buClr>
                        <a:buSzPct val="85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1"/>
                        </a:buClr>
                        <a:buFont typeface="Arial" panose="020B0604020202020204" pitchFamily="34" charset="0"/>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300" b="0" i="0" u="none" strike="noStrike" cap="none" normalizeH="0" baseline="0" dirty="0">
                          <a:ln>
                            <a:noFill/>
                          </a:ln>
                          <a:solidFill>
                            <a:schemeClr val="tx1"/>
                          </a:solidFill>
                          <a:effectLst>
                            <a:outerShdw blurRad="38100" dist="38100" dir="2700000" algn="tl">
                              <a:srgbClr val="C0C0C0"/>
                            </a:outerShdw>
                          </a:effectLst>
                          <a:latin typeface="Garamond" panose="02020404030301010803" pitchFamily="18" charset="0"/>
                          <a:ea typeface="ＭＳ Ｐゴシック" panose="020B0600070205080204" pitchFamily="34" charset="-128"/>
                        </a:rPr>
                        <a:t>View of Education</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altLang="en-US" sz="2300" b="0" i="0" u="none" strike="noStrike" cap="none" normalizeH="0" baseline="0" dirty="0">
                        <a:ln>
                          <a:noFill/>
                        </a:ln>
                        <a:solidFill>
                          <a:schemeClr val="tx1"/>
                        </a:solidFill>
                        <a:effectLst>
                          <a:outerShdw blurRad="38100" dist="38100" dir="2700000" algn="tl">
                            <a:srgbClr val="C0C0C0"/>
                          </a:outerShdw>
                        </a:effectLst>
                        <a:latin typeface="Garamond" panose="02020404030301010803" pitchFamily="18" charset="0"/>
                        <a:ea typeface="ＭＳ Ｐゴシック" panose="020B0600070205080204" pitchFamily="34" charset="-128"/>
                      </a:endParaRPr>
                    </a:p>
                  </a:txBody>
                  <a:tcPr marL="68580" marR="68580" marT="34295" marB="3429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Arial" panose="020B0604020202020204" pitchFamily="34" charset="0"/>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1"/>
                        </a:buClr>
                        <a:buSzPct val="85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1"/>
                        </a:buClr>
                        <a:buFont typeface="Arial" panose="020B0604020202020204" pitchFamily="34" charset="0"/>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1500" b="0" i="0" u="none" strike="noStrike" cap="none" normalizeH="0" baseline="0" dirty="0">
                          <a:ln>
                            <a:noFill/>
                          </a:ln>
                          <a:solidFill>
                            <a:srgbClr val="CC0000"/>
                          </a:solidFill>
                          <a:effectLst>
                            <a:outerShdw blurRad="38100" dist="38100" dir="2700000" algn="tl">
                              <a:srgbClr val="C0C0C0"/>
                            </a:outerShdw>
                          </a:effectLst>
                          <a:latin typeface="Garamond" panose="02020404030301010803" pitchFamily="18" charset="0"/>
                          <a:ea typeface="ＭＳ Ｐゴシック" panose="020B0600070205080204" pitchFamily="34" charset="-128"/>
                        </a:rPr>
                        <a:t> </a:t>
                      </a:r>
                      <a:r>
                        <a:rPr kumimoji="0" lang="en-US" altLang="en-US" sz="2300" b="0" i="0" u="none" strike="noStrike" cap="none" normalizeH="0" baseline="0" dirty="0">
                          <a:ln>
                            <a:noFill/>
                          </a:ln>
                          <a:solidFill>
                            <a:schemeClr val="tx1"/>
                          </a:solidFill>
                          <a:effectLst>
                            <a:outerShdw blurRad="38100" dist="38100" dir="2700000" algn="tl">
                              <a:srgbClr val="C0C0C0"/>
                            </a:outerShdw>
                          </a:effectLst>
                          <a:latin typeface="Garamond" panose="02020404030301010803" pitchFamily="18" charset="0"/>
                          <a:ea typeface="ＭＳ Ｐゴシック" panose="020B0600070205080204" pitchFamily="34" charset="-128"/>
                        </a:rPr>
                        <a:t>View of </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300" b="0" i="0" u="none" strike="noStrike" cap="none" normalizeH="0" baseline="0" dirty="0">
                          <a:ln>
                            <a:noFill/>
                          </a:ln>
                          <a:solidFill>
                            <a:schemeClr val="tx1"/>
                          </a:solidFill>
                          <a:effectLst>
                            <a:outerShdw blurRad="38100" dist="38100" dir="2700000" algn="tl">
                              <a:srgbClr val="C0C0C0"/>
                            </a:outerShdw>
                          </a:effectLst>
                          <a:latin typeface="Garamond" panose="02020404030301010803" pitchFamily="18" charset="0"/>
                          <a:ea typeface="ＭＳ Ｐゴシック" panose="020B0600070205080204" pitchFamily="34" charset="-128"/>
                        </a:rPr>
                        <a:t>Gov</a:t>
                      </a:r>
                      <a:r>
                        <a:rPr kumimoji="0" lang="ja-JP" altLang="en-US" sz="2300" b="0" i="0" u="none" strike="noStrike" cap="none" normalizeH="0" baseline="0">
                          <a:ln>
                            <a:noFill/>
                          </a:ln>
                          <a:solidFill>
                            <a:schemeClr val="tx1"/>
                          </a:solidFill>
                          <a:effectLst>
                            <a:outerShdw blurRad="38100" dist="38100" dir="2700000" algn="tl">
                              <a:srgbClr val="C0C0C0"/>
                            </a:outerShdw>
                          </a:effectLst>
                          <a:latin typeface="Garamond" panose="02020404030301010803" pitchFamily="18" charset="0"/>
                          <a:ea typeface="ＭＳ Ｐゴシック" panose="020B0600070205080204" pitchFamily="34" charset="-128"/>
                        </a:rPr>
                        <a:t>’</a:t>
                      </a:r>
                      <a:endParaRPr kumimoji="0" lang="en-US" altLang="en-US" sz="2300" b="0" i="0" u="none" strike="noStrike" cap="none" normalizeH="0" baseline="0" dirty="0">
                        <a:ln>
                          <a:noFill/>
                        </a:ln>
                        <a:solidFill>
                          <a:schemeClr val="tx1"/>
                        </a:solidFill>
                        <a:effectLst>
                          <a:outerShdw blurRad="38100" dist="38100" dir="2700000" algn="tl">
                            <a:srgbClr val="C0C0C0"/>
                          </a:outerShdw>
                        </a:effectLst>
                        <a:latin typeface="Garamond" panose="02020404030301010803" pitchFamily="18" charset="0"/>
                        <a:ea typeface="ＭＳ Ｐゴシック" panose="020B0600070205080204" pitchFamily="34" charset="-128"/>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altLang="en-US" sz="2400" b="0" i="0" u="none" strike="noStrike" cap="none" normalizeH="0" baseline="0" dirty="0">
                        <a:ln>
                          <a:noFill/>
                        </a:ln>
                        <a:solidFill>
                          <a:srgbClr val="CC0000"/>
                        </a:solidFill>
                        <a:effectLst>
                          <a:outerShdw blurRad="38100" dist="38100" dir="2700000" algn="tl">
                            <a:srgbClr val="C0C0C0"/>
                          </a:outerShdw>
                        </a:effectLst>
                        <a:latin typeface="Garamond" panose="02020404030301010803" pitchFamily="18" charset="0"/>
                        <a:ea typeface="ＭＳ Ｐゴシック" panose="020B0600070205080204" pitchFamily="34" charset="-128"/>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400" b="0" i="0" u="none" strike="noStrike" cap="none" normalizeH="0" baseline="0" dirty="0">
                          <a:ln>
                            <a:noFill/>
                          </a:ln>
                          <a:solidFill>
                            <a:srgbClr val="CC0000"/>
                          </a:solidFill>
                          <a:effectLst>
                            <a:outerShdw blurRad="38100" dist="38100" dir="2700000" algn="tl">
                              <a:srgbClr val="C0C0C0"/>
                            </a:outerShdw>
                          </a:effectLst>
                          <a:latin typeface="Garamond" panose="02020404030301010803" pitchFamily="18" charset="0"/>
                          <a:ea typeface="ＭＳ Ｐゴシック" panose="020B0600070205080204" pitchFamily="34" charset="-128"/>
                        </a:rPr>
                        <a:t>Effect</a:t>
                      </a:r>
                    </a:p>
                  </a:txBody>
                  <a:tcPr marL="68580" marR="68580" marT="34295" marB="3429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3673468644"/>
                  </a:ext>
                </a:extLst>
              </a:tr>
              <a:tr h="2256852">
                <a:tc>
                  <a:txBody>
                    <a:bodyPr/>
                    <a:lstStyle>
                      <a:lvl1pPr>
                        <a:spcBef>
                          <a:spcPct val="20000"/>
                        </a:spcBef>
                        <a:buClr>
                          <a:schemeClr val="accent1"/>
                        </a:buClr>
                        <a:buSzPct val="85000"/>
                        <a:buFont typeface="Arial" panose="020B0604020202020204" pitchFamily="34" charset="0"/>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1"/>
                        </a:buClr>
                        <a:buSzPct val="85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1"/>
                        </a:buClr>
                        <a:buFont typeface="Arial" panose="020B0604020202020204" pitchFamily="34" charset="0"/>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300" b="0" i="0" u="none" strike="noStrike" cap="none" normalizeH="0" baseline="0" dirty="0">
                          <a:ln>
                            <a:noFill/>
                          </a:ln>
                          <a:solidFill>
                            <a:schemeClr val="tx1"/>
                          </a:solidFill>
                          <a:effectLst>
                            <a:outerShdw blurRad="38100" dist="38100" dir="2700000" algn="tl">
                              <a:srgbClr val="C0C0C0"/>
                            </a:outerShdw>
                          </a:effectLst>
                          <a:latin typeface="Garamond" panose="02020404030301010803" pitchFamily="18" charset="0"/>
                          <a:ea typeface="ＭＳ Ｐゴシック" panose="020B0600070205080204" pitchFamily="34" charset="-128"/>
                        </a:rPr>
                        <a:t>Pluralistic</a:t>
                      </a:r>
                      <a:r>
                        <a:rPr kumimoji="0" lang="en-US" altLang="en-US" sz="2100" b="0" i="0" u="none" strike="noStrike" cap="none" normalizeH="0" baseline="0" dirty="0">
                          <a:ln>
                            <a:noFill/>
                          </a:ln>
                          <a:solidFill>
                            <a:schemeClr val="tx1"/>
                          </a:solidFill>
                          <a:effectLst>
                            <a:outerShdw blurRad="38100" dist="38100" dir="2700000" algn="tl">
                              <a:srgbClr val="C0C0C0"/>
                            </a:outerShdw>
                          </a:effectLst>
                          <a:latin typeface="Garamond" panose="02020404030301010803" pitchFamily="18" charset="0"/>
                          <a:ea typeface="ＭＳ Ｐゴシック" panose="020B0600070205080204" pitchFamily="34" charset="-128"/>
                        </a:rPr>
                        <a:t>/ Relativistic</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altLang="en-US" sz="400" b="0" i="0" u="none" strike="noStrike" cap="none" normalizeH="0" baseline="0" dirty="0">
                        <a:ln>
                          <a:noFill/>
                        </a:ln>
                        <a:solidFill>
                          <a:srgbClr val="CC0000"/>
                        </a:solidFill>
                        <a:effectLst>
                          <a:outerShdw blurRad="38100" dist="38100" dir="2700000" algn="tl">
                            <a:srgbClr val="C0C0C0"/>
                          </a:outerShdw>
                        </a:effectLst>
                        <a:latin typeface="Garamond" panose="02020404030301010803" pitchFamily="18" charset="0"/>
                        <a:ea typeface="ＭＳ Ｐゴシック" panose="020B0600070205080204" pitchFamily="34" charset="-128"/>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a:ln>
                            <a:noFill/>
                          </a:ln>
                          <a:solidFill>
                            <a:srgbClr val="CC0000"/>
                          </a:solidFill>
                          <a:effectLst>
                            <a:outerShdw blurRad="38100" dist="38100" dir="2700000" algn="tl">
                              <a:srgbClr val="C0C0C0"/>
                            </a:outerShdw>
                          </a:effectLst>
                          <a:latin typeface="Garamond" panose="02020404030301010803" pitchFamily="18" charset="0"/>
                          <a:ea typeface="ＭＳ Ｐゴシック" panose="020B0600070205080204" pitchFamily="34" charset="-128"/>
                        </a:rPr>
                        <a:t>No absolute truth God made in the image of man</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a:ln>
                            <a:noFill/>
                          </a:ln>
                          <a:solidFill>
                            <a:srgbClr val="CC0000"/>
                          </a:solidFill>
                          <a:effectLst>
                            <a:outerShdw blurRad="38100" dist="38100" dir="2700000" algn="tl">
                              <a:srgbClr val="C0C0C0"/>
                            </a:outerShdw>
                          </a:effectLst>
                          <a:latin typeface="Garamond" panose="02020404030301010803" pitchFamily="18" charset="0"/>
                          <a:ea typeface="ＭＳ Ｐゴシック" panose="020B0600070205080204" pitchFamily="34" charset="-128"/>
                        </a:rPr>
                        <a:t>Self is god</a:t>
                      </a:r>
                      <a:endParaRPr kumimoji="0" lang="en-US" altLang="en-US" sz="2000" b="0" i="0" u="none" strike="noStrike" cap="none" normalizeH="0" baseline="0" dirty="0">
                        <a:ln>
                          <a:noFill/>
                        </a:ln>
                        <a:solidFill>
                          <a:schemeClr val="tx1"/>
                        </a:solidFill>
                        <a:effectLst>
                          <a:outerShdw blurRad="38100" dist="38100" dir="2700000" algn="tl">
                            <a:srgbClr val="C0C0C0"/>
                          </a:outerShdw>
                        </a:effectLst>
                        <a:latin typeface="Garamond" panose="02020404030301010803" pitchFamily="18" charset="0"/>
                        <a:ea typeface="ＭＳ Ｐゴシック" panose="020B0600070205080204" pitchFamily="34" charset="-128"/>
                      </a:endParaRPr>
                    </a:p>
                  </a:txBody>
                  <a:tcPr marL="68580" marR="68580" marT="34295" marB="3429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Arial" panose="020B0604020202020204" pitchFamily="34" charset="0"/>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1"/>
                        </a:buClr>
                        <a:buSzPct val="85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1"/>
                        </a:buClr>
                        <a:buFont typeface="Arial" panose="020B0604020202020204" pitchFamily="34" charset="0"/>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a:ln>
                            <a:noFill/>
                          </a:ln>
                          <a:solidFill>
                            <a:schemeClr val="tx1"/>
                          </a:solidFill>
                          <a:effectLst>
                            <a:outerShdw blurRad="38100" dist="38100" dir="2700000" algn="tl">
                              <a:srgbClr val="C0C0C0"/>
                            </a:outerShdw>
                          </a:effectLst>
                          <a:latin typeface="Garamond" panose="02020404030301010803" pitchFamily="18" charset="0"/>
                          <a:ea typeface="ＭＳ Ｐゴシック" panose="020B0600070205080204" pitchFamily="34" charset="-128"/>
                        </a:rPr>
                        <a:t>Evolutionary</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altLang="en-US" sz="2000" b="0" i="0" u="none" strike="noStrike" cap="none" normalizeH="0" baseline="0" dirty="0">
                        <a:ln>
                          <a:noFill/>
                        </a:ln>
                        <a:solidFill>
                          <a:srgbClr val="CC0000"/>
                        </a:solidFill>
                        <a:effectLst>
                          <a:outerShdw blurRad="38100" dist="38100" dir="2700000" algn="tl">
                            <a:srgbClr val="C0C0C0"/>
                          </a:outerShdw>
                        </a:effectLst>
                        <a:latin typeface="Garamond" panose="02020404030301010803" pitchFamily="18" charset="0"/>
                        <a:ea typeface="ＭＳ Ｐゴシック" panose="020B0600070205080204" pitchFamily="34" charset="-128"/>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a:ln>
                            <a:noFill/>
                          </a:ln>
                          <a:solidFill>
                            <a:srgbClr val="CC0000"/>
                          </a:solidFill>
                          <a:effectLst>
                            <a:outerShdw blurRad="38100" dist="38100" dir="2700000" algn="tl">
                              <a:srgbClr val="C0C0C0"/>
                            </a:outerShdw>
                          </a:effectLst>
                          <a:latin typeface="Garamond" panose="02020404030301010803" pitchFamily="18" charset="0"/>
                          <a:ea typeface="ＭＳ Ｐゴシック" panose="020B0600070205080204" pitchFamily="34" charset="-128"/>
                        </a:rPr>
                        <a:t>Higher form of animal life,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1" u="none" strike="noStrike" cap="none" normalizeH="0" baseline="0" dirty="0">
                          <a:ln>
                            <a:noFill/>
                          </a:ln>
                          <a:solidFill>
                            <a:srgbClr val="CC0000"/>
                          </a:solidFill>
                          <a:effectLst>
                            <a:outerShdw blurRad="38100" dist="38100" dir="2700000" algn="tl">
                              <a:srgbClr val="C0C0C0"/>
                            </a:outerShdw>
                          </a:effectLst>
                          <a:latin typeface="Garamond" panose="02020404030301010803" pitchFamily="18" charset="0"/>
                          <a:ea typeface="ＭＳ Ｐゴシック" panose="020B0600070205080204" pitchFamily="34" charset="-128"/>
                        </a:rPr>
                        <a:t>Homo sapiens</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a:ln>
                            <a:noFill/>
                          </a:ln>
                          <a:solidFill>
                            <a:srgbClr val="CC0000"/>
                          </a:solidFill>
                          <a:effectLst>
                            <a:outerShdw blurRad="38100" dist="38100" dir="2700000" algn="tl">
                              <a:srgbClr val="C0C0C0"/>
                            </a:outerShdw>
                          </a:effectLst>
                          <a:latin typeface="Garamond" panose="02020404030301010803" pitchFamily="18" charset="0"/>
                          <a:ea typeface="ＭＳ Ｐゴシック" panose="020B0600070205080204" pitchFamily="34" charset="-128"/>
                        </a:rPr>
                        <a:t>Survival of the fittest</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a:ln>
                            <a:noFill/>
                          </a:ln>
                          <a:solidFill>
                            <a:srgbClr val="CC0000"/>
                          </a:solidFill>
                          <a:effectLst>
                            <a:outerShdw blurRad="38100" dist="38100" dir="2700000" algn="tl">
                              <a:srgbClr val="C0C0C0"/>
                            </a:outerShdw>
                          </a:effectLst>
                          <a:latin typeface="Garamond" panose="02020404030301010803" pitchFamily="18" charset="0"/>
                          <a:ea typeface="ＭＳ Ｐゴシック" panose="020B0600070205080204" pitchFamily="34" charset="-128"/>
                        </a:rPr>
                        <a:t>Death-oriented</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altLang="en-US" sz="2000" b="0" i="0" u="none" strike="noStrike" cap="none" normalizeH="0" baseline="0" dirty="0">
                        <a:ln>
                          <a:noFill/>
                        </a:ln>
                        <a:solidFill>
                          <a:schemeClr val="tx1"/>
                        </a:solidFill>
                        <a:effectLst>
                          <a:outerShdw blurRad="38100" dist="38100" dir="2700000" algn="tl">
                            <a:srgbClr val="C0C0C0"/>
                          </a:outerShdw>
                        </a:effectLst>
                        <a:latin typeface="Garamond" panose="02020404030301010803" pitchFamily="18" charset="0"/>
                        <a:ea typeface="ＭＳ Ｐゴシック" panose="020B0600070205080204" pitchFamily="34" charset="-128"/>
                      </a:endParaRPr>
                    </a:p>
                  </a:txBody>
                  <a:tcPr marL="68580" marR="68580" marT="34295" marB="3429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Arial" panose="020B0604020202020204" pitchFamily="34" charset="0"/>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1"/>
                        </a:buClr>
                        <a:buSzPct val="85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1"/>
                        </a:buClr>
                        <a:buFont typeface="Arial" panose="020B0604020202020204" pitchFamily="34" charset="0"/>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300" b="0" i="0" u="none" strike="noStrike" cap="none" normalizeH="0" baseline="0" dirty="0">
                          <a:ln>
                            <a:noFill/>
                          </a:ln>
                          <a:solidFill>
                            <a:schemeClr val="tx1"/>
                          </a:solidFill>
                          <a:effectLst>
                            <a:outerShdw blurRad="38100" dist="38100" dir="2700000" algn="tl">
                              <a:srgbClr val="C0C0C0"/>
                            </a:outerShdw>
                          </a:effectLst>
                          <a:latin typeface="Garamond" panose="02020404030301010803" pitchFamily="18" charset="0"/>
                          <a:ea typeface="ＭＳ Ｐゴシック" panose="020B0600070205080204" pitchFamily="34" charset="-128"/>
                        </a:rPr>
                        <a:t>Pavlovian</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altLang="en-US" sz="600" b="0" i="0" u="none" strike="noStrike" cap="none" normalizeH="0" baseline="0" dirty="0">
                        <a:ln>
                          <a:noFill/>
                        </a:ln>
                        <a:solidFill>
                          <a:schemeClr val="tx1"/>
                        </a:solidFill>
                        <a:effectLst>
                          <a:outerShdw blurRad="38100" dist="38100" dir="2700000" algn="tl">
                            <a:srgbClr val="C0C0C0"/>
                          </a:outerShdw>
                        </a:effectLst>
                        <a:latin typeface="Garamond" panose="02020404030301010803" pitchFamily="18" charset="0"/>
                        <a:ea typeface="ＭＳ Ｐゴシック" panose="020B0600070205080204" pitchFamily="34" charset="-128"/>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altLang="en-US" sz="1400" b="0" i="0" u="none" strike="noStrike" cap="none" normalizeH="0" baseline="0" dirty="0">
                        <a:ln>
                          <a:noFill/>
                        </a:ln>
                        <a:solidFill>
                          <a:srgbClr val="CC0000"/>
                        </a:solidFill>
                        <a:effectLst>
                          <a:outerShdw blurRad="38100" dist="38100" dir="2700000" algn="tl">
                            <a:srgbClr val="C0C0C0"/>
                          </a:outerShdw>
                        </a:effectLst>
                        <a:latin typeface="Garamond" panose="02020404030301010803" pitchFamily="18" charset="0"/>
                        <a:ea typeface="ＭＳ Ｐゴシック" panose="020B0600070205080204" pitchFamily="34" charset="-128"/>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a:ln>
                            <a:noFill/>
                          </a:ln>
                          <a:solidFill>
                            <a:srgbClr val="CC0000"/>
                          </a:solidFill>
                          <a:effectLst>
                            <a:outerShdw blurRad="38100" dist="38100" dir="2700000" algn="tl">
                              <a:srgbClr val="C0C0C0"/>
                            </a:outerShdw>
                          </a:effectLst>
                          <a:latin typeface="Garamond" panose="02020404030301010803" pitchFamily="18" charset="0"/>
                          <a:ea typeface="ＭＳ Ｐゴシック" panose="020B0600070205080204" pitchFamily="34" charset="-128"/>
                        </a:rPr>
                        <a:t>Stimulus-Response</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a:ln>
                            <a:noFill/>
                          </a:ln>
                          <a:solidFill>
                            <a:srgbClr val="CC0000"/>
                          </a:solidFill>
                          <a:effectLst>
                            <a:outerShdw blurRad="38100" dist="38100" dir="2700000" algn="tl">
                              <a:srgbClr val="C0C0C0"/>
                            </a:outerShdw>
                          </a:effectLst>
                          <a:latin typeface="Garamond" panose="02020404030301010803" pitchFamily="18" charset="0"/>
                          <a:ea typeface="ＭＳ Ｐゴシック" panose="020B0600070205080204" pitchFamily="34" charset="-128"/>
                        </a:rPr>
                        <a:t>Regurgitation</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a:ln>
                            <a:noFill/>
                          </a:ln>
                          <a:solidFill>
                            <a:srgbClr val="CC0000"/>
                          </a:solidFill>
                          <a:effectLst>
                            <a:outerShdw blurRad="38100" dist="38100" dir="2700000" algn="tl">
                              <a:srgbClr val="C0C0C0"/>
                            </a:outerShdw>
                          </a:effectLst>
                          <a:latin typeface="Garamond" panose="02020404030301010803" pitchFamily="18" charset="0"/>
                          <a:ea typeface="ＭＳ Ｐゴシック" panose="020B0600070205080204" pitchFamily="34" charset="-128"/>
                        </a:rPr>
                        <a:t>Standardized</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a:ln>
                            <a:noFill/>
                          </a:ln>
                          <a:solidFill>
                            <a:srgbClr val="CC0000"/>
                          </a:solidFill>
                          <a:effectLst>
                            <a:outerShdw blurRad="38100" dist="38100" dir="2700000" algn="tl">
                              <a:srgbClr val="C0C0C0"/>
                            </a:outerShdw>
                          </a:effectLst>
                          <a:latin typeface="Garamond" panose="02020404030301010803" pitchFamily="18" charset="0"/>
                          <a:ea typeface="ＭＳ Ｐゴシック" panose="020B0600070205080204" pitchFamily="34" charset="-128"/>
                        </a:rPr>
                        <a:t>Centralized Utilitarian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altLang="en-US" sz="2000" b="0" i="0" u="none" strike="noStrike" cap="none" normalizeH="0" baseline="0" dirty="0">
                        <a:ln>
                          <a:noFill/>
                        </a:ln>
                        <a:solidFill>
                          <a:schemeClr val="tx1"/>
                        </a:solidFill>
                        <a:effectLst>
                          <a:outerShdw blurRad="38100" dist="38100" dir="2700000" algn="tl">
                            <a:srgbClr val="C0C0C0"/>
                          </a:outerShdw>
                        </a:effectLst>
                        <a:latin typeface="Garamond" panose="02020404030301010803" pitchFamily="18" charset="0"/>
                        <a:ea typeface="ＭＳ Ｐゴシック" panose="020B0600070205080204" pitchFamily="34" charset="-128"/>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altLang="en-US" sz="2000" b="0" i="0" u="none" strike="noStrike" cap="none" normalizeH="0" baseline="0" dirty="0">
                        <a:ln>
                          <a:noFill/>
                        </a:ln>
                        <a:solidFill>
                          <a:srgbClr val="C00000"/>
                        </a:solidFill>
                        <a:effectLst>
                          <a:outerShdw blurRad="38100" dist="38100" dir="2700000" algn="tl">
                            <a:srgbClr val="C0C0C0"/>
                          </a:outerShdw>
                        </a:effectLst>
                        <a:latin typeface="Garamond" panose="02020404030301010803" pitchFamily="18" charset="0"/>
                        <a:ea typeface="ＭＳ Ｐゴシック" panose="020B0600070205080204" pitchFamily="34" charset="-128"/>
                      </a:endParaRPr>
                    </a:p>
                  </a:txBody>
                  <a:tcPr marL="68580" marR="68580" marT="34295" marB="3429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Arial" panose="020B0604020202020204" pitchFamily="34" charset="0"/>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1"/>
                        </a:buClr>
                        <a:buSzPct val="85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1"/>
                        </a:buClr>
                        <a:buFont typeface="Arial" panose="020B0604020202020204" pitchFamily="34" charset="0"/>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300" b="0" i="0" u="none" strike="noStrike" cap="none" normalizeH="0" baseline="0" dirty="0">
                          <a:ln>
                            <a:noFill/>
                          </a:ln>
                          <a:solidFill>
                            <a:schemeClr val="tx1"/>
                          </a:solidFill>
                          <a:effectLst>
                            <a:outerShdw blurRad="38100" dist="38100" dir="2700000" algn="tl">
                              <a:srgbClr val="C0C0C0"/>
                            </a:outerShdw>
                          </a:effectLst>
                          <a:latin typeface="Garamond" panose="02020404030301010803" pitchFamily="18" charset="0"/>
                          <a:ea typeface="ＭＳ Ｐゴシック" panose="020B0600070205080204" pitchFamily="34" charset="-128"/>
                        </a:rPr>
                        <a:t>Expansive/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300" b="0" i="0" u="none" strike="noStrike" cap="none" normalizeH="0" baseline="0" dirty="0">
                          <a:ln>
                            <a:noFill/>
                          </a:ln>
                          <a:solidFill>
                            <a:schemeClr val="tx1"/>
                          </a:solidFill>
                          <a:effectLst>
                            <a:outerShdw blurRad="38100" dist="38100" dir="2700000" algn="tl">
                              <a:srgbClr val="C0C0C0"/>
                            </a:outerShdw>
                          </a:effectLst>
                          <a:latin typeface="Garamond" panose="02020404030301010803" pitchFamily="18" charset="0"/>
                          <a:ea typeface="ＭＳ Ｐゴシック" panose="020B0600070205080204" pitchFamily="34" charset="-128"/>
                        </a:rPr>
                        <a:t>Intrusive</a:t>
                      </a:r>
                      <a:endParaRPr kumimoji="0" lang="en-US" altLang="en-US" sz="600" b="0" i="0" u="none" strike="noStrike" cap="none" normalizeH="0" baseline="0" dirty="0">
                        <a:ln>
                          <a:noFill/>
                        </a:ln>
                        <a:solidFill>
                          <a:schemeClr val="tx1"/>
                        </a:solidFill>
                        <a:effectLst>
                          <a:outerShdw blurRad="38100" dist="38100" dir="2700000" algn="tl">
                            <a:srgbClr val="C0C0C0"/>
                          </a:outerShdw>
                        </a:effectLst>
                        <a:latin typeface="Garamond" panose="02020404030301010803" pitchFamily="18" charset="0"/>
                        <a:ea typeface="ＭＳ Ｐゴシック" panose="020B0600070205080204" pitchFamily="34" charset="-128"/>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a:ln>
                            <a:noFill/>
                          </a:ln>
                          <a:solidFill>
                            <a:srgbClr val="CC0000"/>
                          </a:solidFill>
                          <a:effectLst>
                            <a:outerShdw blurRad="38100" dist="38100" dir="2700000" algn="tl">
                              <a:srgbClr val="C0C0C0"/>
                            </a:outerShdw>
                          </a:effectLst>
                          <a:latin typeface="Garamond" panose="02020404030301010803" pitchFamily="18" charset="0"/>
                          <a:ea typeface="ＭＳ Ｐゴシック" panose="020B0600070205080204" pitchFamily="34" charset="-128"/>
                        </a:rPr>
                        <a:t>Judicial decree</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a:ln>
                            <a:noFill/>
                          </a:ln>
                          <a:solidFill>
                            <a:srgbClr val="CC0000"/>
                          </a:solidFill>
                          <a:effectLst>
                            <a:outerShdw blurRad="38100" dist="38100" dir="2700000" algn="tl">
                              <a:srgbClr val="C0C0C0"/>
                            </a:outerShdw>
                          </a:effectLst>
                          <a:latin typeface="Garamond" panose="02020404030301010803" pitchFamily="18" charset="0"/>
                          <a:ea typeface="ＭＳ Ｐゴシック" panose="020B0600070205080204" pitchFamily="34" charset="-128"/>
                        </a:rPr>
                        <a:t>Socialistic</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a:ln>
                            <a:noFill/>
                          </a:ln>
                          <a:solidFill>
                            <a:srgbClr val="CC0000"/>
                          </a:solidFill>
                          <a:effectLst>
                            <a:outerShdw blurRad="38100" dist="38100" dir="2700000" algn="tl">
                              <a:srgbClr val="C0C0C0"/>
                            </a:outerShdw>
                          </a:effectLst>
                          <a:latin typeface="Garamond" panose="02020404030301010803" pitchFamily="18" charset="0"/>
                          <a:ea typeface="ＭＳ Ｐゴシック" panose="020B0600070205080204" pitchFamily="34" charset="-128"/>
                        </a:rPr>
                        <a:t>Centralized</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a:ln>
                            <a:noFill/>
                          </a:ln>
                          <a:solidFill>
                            <a:srgbClr val="CC0000"/>
                          </a:solidFill>
                          <a:effectLst>
                            <a:outerShdw blurRad="38100" dist="38100" dir="2700000" algn="tl">
                              <a:srgbClr val="C0C0C0"/>
                            </a:outerShdw>
                          </a:effectLst>
                          <a:latin typeface="Garamond" panose="02020404030301010803" pitchFamily="18" charset="0"/>
                          <a:ea typeface="ＭＳ Ｐゴシック" panose="020B0600070205080204" pitchFamily="34" charset="-128"/>
                        </a:rPr>
                        <a:t>Supreme authority (control)</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altLang="en-US" sz="2000" b="0" i="0" u="none" strike="noStrike" cap="none" normalizeH="0" baseline="0" dirty="0">
                        <a:ln>
                          <a:noFill/>
                        </a:ln>
                        <a:solidFill>
                          <a:srgbClr val="C00000"/>
                        </a:solidFill>
                        <a:effectLst>
                          <a:outerShdw blurRad="38100" dist="38100" dir="2700000" algn="tl">
                            <a:srgbClr val="C0C0C0"/>
                          </a:outerShdw>
                        </a:effectLst>
                        <a:latin typeface="Garamond" panose="02020404030301010803" pitchFamily="18" charset="0"/>
                        <a:ea typeface="ＭＳ Ｐゴシック" panose="020B0600070205080204" pitchFamily="34" charset="-128"/>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altLang="en-US" sz="2000" b="0" i="0" u="none" strike="noStrike" cap="none" normalizeH="0" baseline="0" dirty="0">
                        <a:ln>
                          <a:noFill/>
                        </a:ln>
                        <a:solidFill>
                          <a:srgbClr val="C00000"/>
                        </a:solidFill>
                        <a:effectLst>
                          <a:outerShdw blurRad="38100" dist="38100" dir="2700000" algn="tl">
                            <a:srgbClr val="C0C0C0"/>
                          </a:outerShdw>
                        </a:effectLst>
                        <a:latin typeface="Garamond" panose="02020404030301010803" pitchFamily="18" charset="0"/>
                        <a:ea typeface="ＭＳ Ｐゴシック" panose="020B0600070205080204" pitchFamily="34" charset="-128"/>
                      </a:endParaRPr>
                    </a:p>
                  </a:txBody>
                  <a:tcPr marL="68580" marR="68580" marT="34295" marB="3429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4036583947"/>
                  </a:ext>
                </a:extLst>
              </a:tr>
            </a:tbl>
          </a:graphicData>
        </a:graphic>
      </p:graphicFrame>
      <p:sp>
        <p:nvSpPr>
          <p:cNvPr id="28691" name="Slide Number Placeholder 5">
            <a:extLst>
              <a:ext uri="{FF2B5EF4-FFF2-40B4-BE49-F238E27FC236}">
                <a16:creationId xmlns:a16="http://schemas.microsoft.com/office/drawing/2014/main" id="{12CDD201-040E-6845-8E2D-566CA74262E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panose="020B0604020202020204" pitchFamily="34" charset="0"/>
                <a:ea typeface="ＭＳ Ｐゴシック" panose="020B0600070205080204" pitchFamily="34" charset="-128"/>
              </a:defRPr>
            </a:lvl1pPr>
            <a:lvl2pPr marL="557157" indent="-214292">
              <a:defRPr sz="1800">
                <a:solidFill>
                  <a:schemeClr val="tx1"/>
                </a:solidFill>
                <a:latin typeface="Arial" panose="020B0604020202020204" pitchFamily="34" charset="0"/>
                <a:ea typeface="ＭＳ Ｐゴシック" panose="020B0600070205080204" pitchFamily="34" charset="-128"/>
              </a:defRPr>
            </a:lvl2pPr>
            <a:lvl3pPr marL="857166" indent="-171433">
              <a:defRPr sz="1800">
                <a:solidFill>
                  <a:schemeClr val="tx1"/>
                </a:solidFill>
                <a:latin typeface="Arial" panose="020B0604020202020204" pitchFamily="34" charset="0"/>
                <a:ea typeface="ＭＳ Ｐゴシック" panose="020B0600070205080204" pitchFamily="34" charset="-128"/>
              </a:defRPr>
            </a:lvl3pPr>
            <a:lvl4pPr marL="1200031" indent="-171433">
              <a:defRPr sz="1800">
                <a:solidFill>
                  <a:schemeClr val="tx1"/>
                </a:solidFill>
                <a:latin typeface="Arial" panose="020B0604020202020204" pitchFamily="34" charset="0"/>
                <a:ea typeface="ＭＳ Ｐゴシック" panose="020B0600070205080204" pitchFamily="34" charset="-128"/>
              </a:defRPr>
            </a:lvl4pPr>
            <a:lvl5pPr marL="1542898" indent="-171433">
              <a:defRPr sz="1800">
                <a:solidFill>
                  <a:schemeClr val="tx1"/>
                </a:solidFill>
                <a:latin typeface="Arial" panose="020B0604020202020204" pitchFamily="34" charset="0"/>
                <a:ea typeface="ＭＳ Ｐゴシック" panose="020B0600070205080204" pitchFamily="34" charset="-128"/>
              </a:defRPr>
            </a:lvl5pPr>
            <a:lvl6pPr marL="1885764" indent="-171433" eaLnBrk="0" fontAlgn="base" hangingPunct="0">
              <a:spcBef>
                <a:spcPct val="0"/>
              </a:spcBef>
              <a:spcAft>
                <a:spcPct val="0"/>
              </a:spcAft>
              <a:defRPr sz="1800">
                <a:solidFill>
                  <a:schemeClr val="tx1"/>
                </a:solidFill>
                <a:latin typeface="Arial" panose="020B0604020202020204" pitchFamily="34" charset="0"/>
                <a:ea typeface="ＭＳ Ｐゴシック" panose="020B0600070205080204" pitchFamily="34" charset="-128"/>
              </a:defRPr>
            </a:lvl6pPr>
            <a:lvl7pPr marL="2228630" indent="-171433" eaLnBrk="0" fontAlgn="base" hangingPunct="0">
              <a:spcBef>
                <a:spcPct val="0"/>
              </a:spcBef>
              <a:spcAft>
                <a:spcPct val="0"/>
              </a:spcAft>
              <a:defRPr sz="1800">
                <a:solidFill>
                  <a:schemeClr val="tx1"/>
                </a:solidFill>
                <a:latin typeface="Arial" panose="020B0604020202020204" pitchFamily="34" charset="0"/>
                <a:ea typeface="ＭＳ Ｐゴシック" panose="020B0600070205080204" pitchFamily="34" charset="-128"/>
              </a:defRPr>
            </a:lvl7pPr>
            <a:lvl8pPr marL="2571497" indent="-171433" eaLnBrk="0" fontAlgn="base" hangingPunct="0">
              <a:spcBef>
                <a:spcPct val="0"/>
              </a:spcBef>
              <a:spcAft>
                <a:spcPct val="0"/>
              </a:spcAft>
              <a:defRPr sz="1800">
                <a:solidFill>
                  <a:schemeClr val="tx1"/>
                </a:solidFill>
                <a:latin typeface="Arial" panose="020B0604020202020204" pitchFamily="34" charset="0"/>
                <a:ea typeface="ＭＳ Ｐゴシック" panose="020B0600070205080204" pitchFamily="34" charset="-128"/>
              </a:defRPr>
            </a:lvl8pPr>
            <a:lvl9pPr marL="2914363" indent="-171433" eaLnBrk="0" fontAlgn="base" hangingPunct="0">
              <a:spcBef>
                <a:spcPct val="0"/>
              </a:spcBef>
              <a:spcAft>
                <a:spcPct val="0"/>
              </a:spcAft>
              <a:defRPr sz="1800">
                <a:solidFill>
                  <a:schemeClr val="tx1"/>
                </a:solidFill>
                <a:latin typeface="Arial" panose="020B0604020202020204" pitchFamily="34" charset="0"/>
                <a:ea typeface="ＭＳ Ｐゴシック" panose="020B0600070205080204" pitchFamily="34" charset="-128"/>
              </a:defRPr>
            </a:lvl9pPr>
          </a:lstStyle>
          <a:p>
            <a:fld id="{31C03AED-9B34-2F46-A804-2CDDEFE1EC9C}" type="slidenum">
              <a:rPr lang="en-US" altLang="en-US" sz="1050"/>
              <a:pPr/>
              <a:t>11</a:t>
            </a:fld>
            <a:endParaRPr lang="en-US" altLang="en-US" sz="1050" dirty="0"/>
          </a:p>
        </p:txBody>
      </p:sp>
      <p:sp>
        <p:nvSpPr>
          <p:cNvPr id="28692" name="Line 45">
            <a:extLst>
              <a:ext uri="{FF2B5EF4-FFF2-40B4-BE49-F238E27FC236}">
                <a16:creationId xmlns:a16="http://schemas.microsoft.com/office/drawing/2014/main" id="{6866DEC8-1F8C-D94F-93C8-9C2D4B4FF3D6}"/>
              </a:ext>
            </a:extLst>
          </p:cNvPr>
          <p:cNvSpPr>
            <a:spLocks noChangeShapeType="1"/>
          </p:cNvSpPr>
          <p:nvPr/>
        </p:nvSpPr>
        <p:spPr bwMode="auto">
          <a:xfrm>
            <a:off x="2285999" y="1035840"/>
            <a:ext cx="361949" cy="1192"/>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sz="3150" dirty="0"/>
          </a:p>
        </p:txBody>
      </p:sp>
      <p:cxnSp>
        <p:nvCxnSpPr>
          <p:cNvPr id="28693" name="Straight Arrow Connector 23">
            <a:extLst>
              <a:ext uri="{FF2B5EF4-FFF2-40B4-BE49-F238E27FC236}">
                <a16:creationId xmlns:a16="http://schemas.microsoft.com/office/drawing/2014/main" id="{C471174D-BFBF-AE49-A981-381B33A313E2}"/>
              </a:ext>
            </a:extLst>
          </p:cNvPr>
          <p:cNvCxnSpPr>
            <a:cxnSpLocks noChangeShapeType="1"/>
          </p:cNvCxnSpPr>
          <p:nvPr/>
        </p:nvCxnSpPr>
        <p:spPr bwMode="auto">
          <a:xfrm>
            <a:off x="2647948" y="2334816"/>
            <a:ext cx="3438527" cy="0"/>
          </a:xfrm>
          <a:prstGeom prst="straightConnector1">
            <a:avLst/>
          </a:prstGeom>
          <a:noFill/>
          <a:ln w="25400">
            <a:solidFill>
              <a:srgbClr val="CC0000"/>
            </a:solidFill>
            <a:miter lim="800000"/>
            <a:headEnd/>
            <a:tailEnd type="arrow" w="med" len="med"/>
          </a:ln>
          <a:extLst>
            <a:ext uri="{909E8E84-426E-40DD-AFC4-6F175D3DCCD1}">
              <a14:hiddenFill xmlns:a14="http://schemas.microsoft.com/office/drawing/2010/main">
                <a:noFill/>
              </a14:hiddenFill>
            </a:ext>
          </a:extLst>
        </p:spPr>
      </p:cxnSp>
      <p:sp>
        <p:nvSpPr>
          <p:cNvPr id="7" name="Line 45">
            <a:extLst>
              <a:ext uri="{FF2B5EF4-FFF2-40B4-BE49-F238E27FC236}">
                <a16:creationId xmlns:a16="http://schemas.microsoft.com/office/drawing/2014/main" id="{E59C96C5-904C-B64E-9089-C43A36C9F329}"/>
              </a:ext>
            </a:extLst>
          </p:cNvPr>
          <p:cNvSpPr>
            <a:spLocks noChangeShapeType="1"/>
          </p:cNvSpPr>
          <p:nvPr/>
        </p:nvSpPr>
        <p:spPr bwMode="auto">
          <a:xfrm flipV="1">
            <a:off x="4657725" y="1037033"/>
            <a:ext cx="361949" cy="1191"/>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sz="3150" dirty="0"/>
          </a:p>
        </p:txBody>
      </p:sp>
      <p:sp>
        <p:nvSpPr>
          <p:cNvPr id="9" name="Line 45">
            <a:extLst>
              <a:ext uri="{FF2B5EF4-FFF2-40B4-BE49-F238E27FC236}">
                <a16:creationId xmlns:a16="http://schemas.microsoft.com/office/drawing/2014/main" id="{6A2D6273-B5F2-0340-BB06-362585321D17}"/>
              </a:ext>
            </a:extLst>
          </p:cNvPr>
          <p:cNvSpPr>
            <a:spLocks noChangeShapeType="1"/>
          </p:cNvSpPr>
          <p:nvPr/>
        </p:nvSpPr>
        <p:spPr bwMode="auto">
          <a:xfrm>
            <a:off x="6672263" y="1037033"/>
            <a:ext cx="361949" cy="1192"/>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sz="3150" dirty="0"/>
          </a:p>
        </p:txBody>
      </p:sp>
      <p:sp>
        <p:nvSpPr>
          <p:cNvPr id="11" name="Rectangle 2">
            <a:extLst>
              <a:ext uri="{FF2B5EF4-FFF2-40B4-BE49-F238E27FC236}">
                <a16:creationId xmlns:a16="http://schemas.microsoft.com/office/drawing/2014/main" id="{0896442B-B42F-5945-9D0C-A49AA33631B8}"/>
              </a:ext>
            </a:extLst>
          </p:cNvPr>
          <p:cNvSpPr>
            <a:spLocks noGrp="1" noChangeArrowheads="1"/>
          </p:cNvSpPr>
          <p:nvPr>
            <p:ph type="title"/>
          </p:nvPr>
        </p:nvSpPr>
        <p:spPr>
          <a:xfrm>
            <a:off x="533399" y="141288"/>
            <a:ext cx="8048625" cy="387350"/>
          </a:xfrm>
        </p:spPr>
        <p:txBody>
          <a:bodyPr wrap="square" numCol="1" anchorCtr="0" compatLnSpc="1">
            <a:prstTxWarp prst="textNoShape">
              <a:avLst/>
            </a:prstTxWarp>
            <a:noAutofit/>
          </a:bodyPr>
          <a:lstStyle/>
          <a:p>
            <a:pPr algn="ctr" eaLnBrk="1" hangingPunct="1"/>
            <a:r>
              <a:rPr lang="en-US" altLang="en-US" sz="3200" dirty="0">
                <a:latin typeface="Garamond" panose="02020404030301010803" pitchFamily="18" charset="0"/>
                <a:ea typeface="ＭＳ Ｐゴシック" panose="020B0600070205080204" pitchFamily="34" charset="-128"/>
              </a:rPr>
              <a:t>What is America</a:t>
            </a:r>
            <a:r>
              <a:rPr lang="ja-JP" altLang="en-US" sz="3200">
                <a:latin typeface="Garamond" panose="02020404030301010803" pitchFamily="18" charset="0"/>
                <a:ea typeface="ＭＳ Ｐゴシック" panose="020B0600070205080204" pitchFamily="34" charset="-128"/>
              </a:rPr>
              <a:t>’</a:t>
            </a:r>
            <a:r>
              <a:rPr lang="en-US" altLang="ja-JP" sz="3200" dirty="0">
                <a:latin typeface="Garamond" panose="02020404030301010803" pitchFamily="18" charset="0"/>
                <a:ea typeface="ＭＳ Ｐゴシック" panose="020B0600070205080204" pitchFamily="34" charset="-128"/>
              </a:rPr>
              <a:t>s Present Condition?</a:t>
            </a:r>
            <a:endParaRPr lang="en-US" altLang="en-US" sz="3200" dirty="0">
              <a:latin typeface="Garamond" panose="02020404030301010803" pitchFamily="18" charset="0"/>
              <a:ea typeface="ＭＳ Ｐゴシック" panose="020B0600070205080204" pitchFamily="34" charset="-128"/>
            </a:endParaRPr>
          </a:p>
        </p:txBody>
      </p:sp>
    </p:spTree>
    <p:extLst>
      <p:ext uri="{BB962C8B-B14F-4D97-AF65-F5344CB8AC3E}">
        <p14:creationId xmlns:p14="http://schemas.microsoft.com/office/powerpoint/2010/main" val="4262241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a:extLst>
              <a:ext uri="{FF2B5EF4-FFF2-40B4-BE49-F238E27FC236}">
                <a16:creationId xmlns:a16="http://schemas.microsoft.com/office/drawing/2014/main" id="{DE7D5A16-7A95-8B4E-9019-46D89036876E}"/>
              </a:ext>
            </a:extLst>
          </p:cNvPr>
          <p:cNvSpPr>
            <a:spLocks noGrp="1" noChangeArrowheads="1"/>
          </p:cNvSpPr>
          <p:nvPr>
            <p:ph type="ctrTitle"/>
          </p:nvPr>
        </p:nvSpPr>
        <p:spPr>
          <a:xfrm>
            <a:off x="685800" y="735670"/>
            <a:ext cx="7772400" cy="1102519"/>
          </a:xfrm>
        </p:spPr>
        <p:txBody>
          <a:bodyPr>
            <a:normAutofit fontScale="90000"/>
          </a:bodyPr>
          <a:lstStyle/>
          <a:p>
            <a:pPr eaLnBrk="1" hangingPunct="1"/>
            <a:r>
              <a:rPr lang="en-US" altLang="en-US" sz="4050" dirty="0">
                <a:latin typeface="Garamond" panose="02020404030301010803" pitchFamily="18" charset="0"/>
              </a:rPr>
              <a:t>History of Education </a:t>
            </a:r>
            <a:br>
              <a:rPr lang="en-US" altLang="en-US" sz="4050" dirty="0">
                <a:latin typeface="Garamond" panose="02020404030301010803" pitchFamily="18" charset="0"/>
              </a:rPr>
            </a:br>
            <a:r>
              <a:rPr lang="en-US" altLang="en-US" sz="4050" dirty="0">
                <a:latin typeface="Garamond" panose="02020404030301010803" pitchFamily="18" charset="0"/>
              </a:rPr>
              <a:t>in the United States of America</a:t>
            </a:r>
          </a:p>
        </p:txBody>
      </p:sp>
      <p:sp>
        <p:nvSpPr>
          <p:cNvPr id="17412" name="Rectangle 3">
            <a:extLst>
              <a:ext uri="{FF2B5EF4-FFF2-40B4-BE49-F238E27FC236}">
                <a16:creationId xmlns:a16="http://schemas.microsoft.com/office/drawing/2014/main" id="{AA3D5864-853F-8745-8227-71D18D680195}"/>
              </a:ext>
            </a:extLst>
          </p:cNvPr>
          <p:cNvSpPr>
            <a:spLocks noGrp="1" noChangeArrowheads="1"/>
          </p:cNvSpPr>
          <p:nvPr>
            <p:ph type="subTitle" idx="1"/>
          </p:nvPr>
        </p:nvSpPr>
        <p:spPr>
          <a:xfrm>
            <a:off x="457200" y="3697825"/>
            <a:ext cx="8686800" cy="677636"/>
          </a:xfrm>
        </p:spPr>
        <p:txBody>
          <a:bodyPr>
            <a:normAutofit/>
          </a:bodyPr>
          <a:lstStyle/>
          <a:p>
            <a:pPr algn="ctr" eaLnBrk="1" hangingPunct="1">
              <a:buFont typeface="Wingdings" pitchFamily="2" charset="2"/>
              <a:buNone/>
            </a:pPr>
            <a:r>
              <a:rPr lang="en-US" altLang="en-US" b="1" dirty="0">
                <a:solidFill>
                  <a:srgbClr val="0070C0"/>
                </a:solidFill>
                <a:latin typeface="Garamond" panose="02020404030301010803" pitchFamily="18" charset="0"/>
              </a:rPr>
              <a:t>A philosophy of education becomes a philosophy of government!</a:t>
            </a:r>
          </a:p>
        </p:txBody>
      </p:sp>
      <p:sp>
        <p:nvSpPr>
          <p:cNvPr id="17410" name="Rectangle 16">
            <a:extLst>
              <a:ext uri="{FF2B5EF4-FFF2-40B4-BE49-F238E27FC236}">
                <a16:creationId xmlns:a16="http://schemas.microsoft.com/office/drawing/2014/main" id="{ADA98EBD-0E0E-814E-A8F6-EF64CD41847E}"/>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Arial Narrow" panose="020B0604020202020204" pitchFamily="34" charset="0"/>
                <a:ea typeface="ＭＳ Ｐゴシック" panose="020B0600070205080204" pitchFamily="34" charset="-128"/>
              </a:defRPr>
            </a:lvl1pPr>
            <a:lvl2pPr marL="28448794" indent="-28105894" eaLnBrk="0" hangingPunct="0">
              <a:defRPr sz="1800">
                <a:solidFill>
                  <a:schemeClr val="tx1"/>
                </a:solidFill>
                <a:latin typeface="Arial Narrow" panose="020B0604020202020204" pitchFamily="34" charset="0"/>
                <a:ea typeface="ＭＳ Ｐゴシック" panose="020B0600070205080204" pitchFamily="34" charset="-128"/>
              </a:defRPr>
            </a:lvl2pPr>
            <a:lvl3pPr eaLnBrk="0" hangingPunct="0">
              <a:defRPr sz="1800">
                <a:solidFill>
                  <a:schemeClr val="tx1"/>
                </a:solidFill>
                <a:latin typeface="Arial Narrow" panose="020B0604020202020204" pitchFamily="34" charset="0"/>
                <a:ea typeface="ＭＳ Ｐゴシック" panose="020B0600070205080204" pitchFamily="34" charset="-128"/>
              </a:defRPr>
            </a:lvl3pPr>
            <a:lvl4pPr eaLnBrk="0" hangingPunct="0">
              <a:defRPr sz="1800">
                <a:solidFill>
                  <a:schemeClr val="tx1"/>
                </a:solidFill>
                <a:latin typeface="Arial Narrow" panose="020B0604020202020204" pitchFamily="34" charset="0"/>
                <a:ea typeface="ＭＳ Ｐゴシック" panose="020B0600070205080204" pitchFamily="34" charset="-128"/>
              </a:defRPr>
            </a:lvl4pPr>
            <a:lvl5pPr eaLnBrk="0" hangingPunct="0">
              <a:defRPr sz="1800">
                <a:solidFill>
                  <a:schemeClr val="tx1"/>
                </a:solidFill>
                <a:latin typeface="Arial Narrow" panose="020B0604020202020204" pitchFamily="34" charset="0"/>
                <a:ea typeface="ＭＳ Ｐゴシック" panose="020B0600070205080204" pitchFamily="34" charset="-128"/>
              </a:defRPr>
            </a:lvl5pPr>
            <a:lvl6pPr marL="342900" eaLnBrk="0" fontAlgn="base" hangingPunct="0">
              <a:spcBef>
                <a:spcPct val="0"/>
              </a:spcBef>
              <a:spcAft>
                <a:spcPct val="0"/>
              </a:spcAft>
              <a:defRPr sz="1800">
                <a:solidFill>
                  <a:schemeClr val="tx1"/>
                </a:solidFill>
                <a:latin typeface="Arial Narrow" panose="020B0604020202020204" pitchFamily="34" charset="0"/>
                <a:ea typeface="ＭＳ Ｐゴシック" panose="020B0600070205080204" pitchFamily="34" charset="-128"/>
              </a:defRPr>
            </a:lvl6pPr>
            <a:lvl7pPr marL="685800" eaLnBrk="0" fontAlgn="base" hangingPunct="0">
              <a:spcBef>
                <a:spcPct val="0"/>
              </a:spcBef>
              <a:spcAft>
                <a:spcPct val="0"/>
              </a:spcAft>
              <a:defRPr sz="1800">
                <a:solidFill>
                  <a:schemeClr val="tx1"/>
                </a:solidFill>
                <a:latin typeface="Arial Narrow" panose="020B0604020202020204" pitchFamily="34" charset="0"/>
                <a:ea typeface="ＭＳ Ｐゴシック" panose="020B0600070205080204" pitchFamily="34" charset="-128"/>
              </a:defRPr>
            </a:lvl7pPr>
            <a:lvl8pPr marL="1028700" eaLnBrk="0" fontAlgn="base" hangingPunct="0">
              <a:spcBef>
                <a:spcPct val="0"/>
              </a:spcBef>
              <a:spcAft>
                <a:spcPct val="0"/>
              </a:spcAft>
              <a:defRPr sz="1800">
                <a:solidFill>
                  <a:schemeClr val="tx1"/>
                </a:solidFill>
                <a:latin typeface="Arial Narrow" panose="020B0604020202020204" pitchFamily="34" charset="0"/>
                <a:ea typeface="ＭＳ Ｐゴシック" panose="020B0600070205080204" pitchFamily="34" charset="-128"/>
              </a:defRPr>
            </a:lvl8pPr>
            <a:lvl9pPr marL="1371600" eaLnBrk="0" fontAlgn="base" hangingPunct="0">
              <a:spcBef>
                <a:spcPct val="0"/>
              </a:spcBef>
              <a:spcAft>
                <a:spcPct val="0"/>
              </a:spcAft>
              <a:defRPr sz="1800">
                <a:solidFill>
                  <a:schemeClr val="tx1"/>
                </a:solidFill>
                <a:latin typeface="Arial Narrow" panose="020B0604020202020204" pitchFamily="34" charset="0"/>
                <a:ea typeface="ＭＳ Ｐゴシック" panose="020B0600070205080204" pitchFamily="34" charset="-128"/>
              </a:defRPr>
            </a:lvl9pPr>
          </a:lstStyle>
          <a:p>
            <a:pPr eaLnBrk="1" hangingPunct="1"/>
            <a:fld id="{3C23CF48-0EFD-344F-A5A5-0972554F934E}" type="slidenum">
              <a:rPr lang="en-US" altLang="en-US" sz="1050">
                <a:solidFill>
                  <a:schemeClr val="tx2"/>
                </a:solidFill>
                <a:latin typeface="Arial" panose="020B0604020202020204" pitchFamily="34" charset="0"/>
              </a:rPr>
              <a:pPr eaLnBrk="1" hangingPunct="1"/>
              <a:t>12</a:t>
            </a:fld>
            <a:endParaRPr lang="en-US" altLang="en-US" sz="1050" dirty="0">
              <a:solidFill>
                <a:schemeClr val="tx2"/>
              </a:solidFill>
              <a:latin typeface="Arial" panose="020B0604020202020204" pitchFamily="34" charset="0"/>
            </a:endParaRPr>
          </a:p>
        </p:txBody>
      </p:sp>
      <p:pic>
        <p:nvPicPr>
          <p:cNvPr id="5122" name="Picture 2" descr="Us State Department Illustrations, Royalty-Free Vector ...">
            <a:extLst>
              <a:ext uri="{FF2B5EF4-FFF2-40B4-BE49-F238E27FC236}">
                <a16:creationId xmlns:a16="http://schemas.microsoft.com/office/drawing/2014/main" id="{0DCA7F0D-BF9C-D245-BAE7-7EB559F63D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6410" y="1819886"/>
            <a:ext cx="1774916" cy="1774916"/>
          </a:xfrm>
          <a:prstGeom prst="rect">
            <a:avLst/>
          </a:prstGeom>
          <a:noFill/>
          <a:effectLst>
            <a:glow rad="177800">
              <a:schemeClr val="accent1">
                <a:alpha val="40000"/>
              </a:schemeClr>
            </a:glow>
            <a:softEdge rad="241300"/>
          </a:effectLst>
          <a:extLst>
            <a:ext uri="{909E8E84-426E-40DD-AFC4-6F175D3DCCD1}">
              <a14:hiddenFill xmlns:a14="http://schemas.microsoft.com/office/drawing/2010/main">
                <a:solidFill>
                  <a:srgbClr val="FFFFFF"/>
                </a:solidFill>
              </a14:hiddenFill>
            </a:ext>
          </a:extLst>
        </p:spPr>
      </p:pic>
      <p:pic>
        <p:nvPicPr>
          <p:cNvPr id="5124" name="Picture 4" descr="Clipart Panda - Free Clipart Images">
            <a:extLst>
              <a:ext uri="{FF2B5EF4-FFF2-40B4-BE49-F238E27FC236}">
                <a16:creationId xmlns:a16="http://schemas.microsoft.com/office/drawing/2014/main" id="{224507BA-3778-B346-A9E3-5AEA39FDED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2674" y="1969479"/>
            <a:ext cx="1410787" cy="1493420"/>
          </a:xfrm>
          <a:prstGeom prst="rect">
            <a:avLst/>
          </a:prstGeom>
          <a:noFill/>
          <a:effectLst>
            <a:glow rad="342900">
              <a:schemeClr val="accent1">
                <a:alpha val="40000"/>
              </a:schemeClr>
            </a:glow>
            <a:softEdge rad="76200"/>
          </a:effectLst>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35B346C0-3564-204D-AB46-C378A9B3015F}"/>
              </a:ext>
            </a:extLst>
          </p:cNvPr>
          <p:cNvCxnSpPr>
            <a:cxnSpLocks/>
          </p:cNvCxnSpPr>
          <p:nvPr/>
        </p:nvCxnSpPr>
        <p:spPr>
          <a:xfrm flipV="1">
            <a:off x="3474720" y="2712924"/>
            <a:ext cx="1907177" cy="3265"/>
          </a:xfrm>
          <a:prstGeom prst="line">
            <a:avLst/>
          </a:prstGeom>
          <a:ln w="92075">
            <a:solidFill>
              <a:srgbClr val="C00000"/>
            </a:solidFill>
            <a:prstDash val="sysDot"/>
            <a:tailEnd type="stealt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a:extLst>
              <a:ext uri="{FF2B5EF4-FFF2-40B4-BE49-F238E27FC236}">
                <a16:creationId xmlns:a16="http://schemas.microsoft.com/office/drawing/2014/main" id="{77707BE6-A553-CE44-AD81-5F4E4E845125}"/>
              </a:ext>
            </a:extLst>
          </p:cNvPr>
          <p:cNvSpPr>
            <a:spLocks noGrp="1" noChangeArrowheads="1"/>
          </p:cNvSpPr>
          <p:nvPr>
            <p:ph type="title"/>
          </p:nvPr>
        </p:nvSpPr>
        <p:spPr>
          <a:xfrm>
            <a:off x="1028700" y="102393"/>
            <a:ext cx="7772400" cy="857250"/>
          </a:xfrm>
        </p:spPr>
        <p:txBody>
          <a:bodyPr>
            <a:normAutofit/>
          </a:bodyPr>
          <a:lstStyle/>
          <a:p>
            <a:pPr eaLnBrk="1" hangingPunct="1"/>
            <a:r>
              <a:rPr lang="en-US" altLang="en-US" dirty="0">
                <a:latin typeface="Garamond" panose="02020404030301010803" pitchFamily="18" charset="0"/>
              </a:rPr>
              <a:t>History of Education in the USA</a:t>
            </a:r>
          </a:p>
        </p:txBody>
      </p:sp>
      <p:sp>
        <p:nvSpPr>
          <p:cNvPr id="19460" name="Rectangle 3">
            <a:extLst>
              <a:ext uri="{FF2B5EF4-FFF2-40B4-BE49-F238E27FC236}">
                <a16:creationId xmlns:a16="http://schemas.microsoft.com/office/drawing/2014/main" id="{D74A15FB-60DD-C948-9373-D40CD8544601}"/>
              </a:ext>
            </a:extLst>
          </p:cNvPr>
          <p:cNvSpPr>
            <a:spLocks noGrp="1" noChangeArrowheads="1"/>
          </p:cNvSpPr>
          <p:nvPr>
            <p:ph type="body" sz="half" idx="2"/>
          </p:nvPr>
        </p:nvSpPr>
        <p:spPr>
          <a:xfrm>
            <a:off x="1028700" y="1283738"/>
            <a:ext cx="4209506" cy="2084179"/>
          </a:xfrm>
        </p:spPr>
        <p:txBody>
          <a:bodyPr>
            <a:noAutofit/>
          </a:bodyPr>
          <a:lstStyle/>
          <a:p>
            <a:pPr algn="ctr" eaLnBrk="1" hangingPunct="1">
              <a:lnSpc>
                <a:spcPct val="90000"/>
              </a:lnSpc>
              <a:buFont typeface="Wingdings" pitchFamily="2" charset="2"/>
              <a:buNone/>
            </a:pPr>
            <a:r>
              <a:rPr lang="en-US" altLang="en-US" b="1" dirty="0">
                <a:latin typeface="Garamond" panose="02020404030301010803" pitchFamily="18" charset="0"/>
              </a:rPr>
              <a:t>American Biblical Christian</a:t>
            </a:r>
          </a:p>
          <a:p>
            <a:pPr algn="ctr" eaLnBrk="1" hangingPunct="1">
              <a:lnSpc>
                <a:spcPct val="90000"/>
              </a:lnSpc>
              <a:buFont typeface="Wingdings" pitchFamily="2" charset="2"/>
              <a:buNone/>
            </a:pPr>
            <a:r>
              <a:rPr lang="en-US" altLang="en-US" b="1" dirty="0">
                <a:latin typeface="Garamond" panose="02020404030301010803" pitchFamily="18" charset="0"/>
              </a:rPr>
              <a:t>Approach</a:t>
            </a:r>
          </a:p>
          <a:p>
            <a:pPr algn="ctr" eaLnBrk="1" hangingPunct="1">
              <a:lnSpc>
                <a:spcPct val="90000"/>
              </a:lnSpc>
              <a:buFont typeface="Wingdings" pitchFamily="2" charset="2"/>
              <a:buNone/>
            </a:pPr>
            <a:r>
              <a:rPr lang="en-US" altLang="en-US" b="1" dirty="0">
                <a:latin typeface="Garamond" panose="02020404030301010803" pitchFamily="18" charset="0"/>
              </a:rPr>
              <a:t>1620-1830 </a:t>
            </a:r>
          </a:p>
          <a:p>
            <a:pPr algn="ctr" eaLnBrk="1" hangingPunct="1">
              <a:lnSpc>
                <a:spcPct val="90000"/>
              </a:lnSpc>
              <a:buFont typeface="Wingdings" pitchFamily="2" charset="2"/>
              <a:buNone/>
            </a:pPr>
            <a:r>
              <a:rPr lang="en-US" altLang="en-US" sz="2000" b="1" dirty="0">
                <a:latin typeface="Garamond" panose="02020404030301010803" pitchFamily="18" charset="0"/>
              </a:rPr>
              <a:t>(*being restored)</a:t>
            </a:r>
          </a:p>
          <a:p>
            <a:pPr algn="ctr" eaLnBrk="1" hangingPunct="1">
              <a:lnSpc>
                <a:spcPct val="90000"/>
              </a:lnSpc>
              <a:buFont typeface="Wingdings" pitchFamily="2" charset="2"/>
              <a:buNone/>
            </a:pPr>
            <a:endParaRPr lang="en-US" altLang="en-US" sz="1600" b="1" dirty="0">
              <a:latin typeface="Garamond" panose="02020404030301010803" pitchFamily="18" charset="0"/>
            </a:endParaRPr>
          </a:p>
          <a:p>
            <a:pPr algn="ctr" eaLnBrk="1" hangingPunct="1">
              <a:lnSpc>
                <a:spcPct val="90000"/>
              </a:lnSpc>
              <a:buFont typeface="Wingdings" pitchFamily="2" charset="2"/>
              <a:buNone/>
            </a:pPr>
            <a:r>
              <a:rPr lang="en-US" altLang="en-US" b="1" dirty="0">
                <a:latin typeface="Garamond" panose="02020404030301010803" pitchFamily="18" charset="0"/>
              </a:rPr>
              <a:t>Noah Webster</a:t>
            </a:r>
          </a:p>
          <a:p>
            <a:pPr marL="0" indent="0" algn="ctr">
              <a:lnSpc>
                <a:spcPct val="90000"/>
              </a:lnSpc>
              <a:buNone/>
            </a:pPr>
            <a:r>
              <a:rPr lang="en-US" altLang="en-US" b="1" dirty="0">
                <a:latin typeface="Garamond" panose="02020404030301010803" pitchFamily="18" charset="0"/>
              </a:rPr>
              <a:t>Father of American Christian Education and Scholarship</a:t>
            </a:r>
          </a:p>
          <a:p>
            <a:pPr eaLnBrk="1" hangingPunct="1">
              <a:lnSpc>
                <a:spcPct val="90000"/>
              </a:lnSpc>
              <a:buFont typeface="Wingdings" pitchFamily="2" charset="2"/>
              <a:buNone/>
            </a:pPr>
            <a:endParaRPr lang="en-US" altLang="en-US" b="1" dirty="0">
              <a:latin typeface="Garamond" panose="02020404030301010803" pitchFamily="18" charset="0"/>
            </a:endParaRPr>
          </a:p>
        </p:txBody>
      </p:sp>
      <p:sp>
        <p:nvSpPr>
          <p:cNvPr id="6" name="Slide Number Placeholder 6">
            <a:extLst>
              <a:ext uri="{FF2B5EF4-FFF2-40B4-BE49-F238E27FC236}">
                <a16:creationId xmlns:a16="http://schemas.microsoft.com/office/drawing/2014/main" id="{A8FFA0E1-7D7B-4B4B-A8E0-6076187438E9}"/>
              </a:ext>
            </a:extLst>
          </p:cNvPr>
          <p:cNvSpPr>
            <a:spLocks noGrp="1"/>
          </p:cNvSpPr>
          <p:nvPr>
            <p:ph type="sldNum" sz="quarter" idx="12"/>
          </p:nvPr>
        </p:nvSpPr>
        <p:spPr/>
        <p:txBody>
          <a:bodyPr/>
          <a:lstStyle>
            <a:lvl1pPr eaLnBrk="0" hangingPunct="0">
              <a:defRPr sz="1800">
                <a:solidFill>
                  <a:schemeClr val="tx1"/>
                </a:solidFill>
                <a:latin typeface="Arial Narrow" panose="020B0604020202020204" pitchFamily="34" charset="0"/>
                <a:ea typeface="ＭＳ Ｐゴシック" panose="020B0600070205080204" pitchFamily="34" charset="-128"/>
              </a:defRPr>
            </a:lvl1pPr>
            <a:lvl2pPr marL="28448794" indent="-28105894" eaLnBrk="0" hangingPunct="0">
              <a:defRPr sz="1800">
                <a:solidFill>
                  <a:schemeClr val="tx1"/>
                </a:solidFill>
                <a:latin typeface="Arial Narrow" panose="020B0604020202020204" pitchFamily="34" charset="0"/>
                <a:ea typeface="ＭＳ Ｐゴシック" panose="020B0600070205080204" pitchFamily="34" charset="-128"/>
              </a:defRPr>
            </a:lvl2pPr>
            <a:lvl3pPr eaLnBrk="0" hangingPunct="0">
              <a:defRPr sz="1800">
                <a:solidFill>
                  <a:schemeClr val="tx1"/>
                </a:solidFill>
                <a:latin typeface="Arial Narrow" panose="020B0604020202020204" pitchFamily="34" charset="0"/>
                <a:ea typeface="ＭＳ Ｐゴシック" panose="020B0600070205080204" pitchFamily="34" charset="-128"/>
              </a:defRPr>
            </a:lvl3pPr>
            <a:lvl4pPr eaLnBrk="0" hangingPunct="0">
              <a:defRPr sz="1800">
                <a:solidFill>
                  <a:schemeClr val="tx1"/>
                </a:solidFill>
                <a:latin typeface="Arial Narrow" panose="020B0604020202020204" pitchFamily="34" charset="0"/>
                <a:ea typeface="ＭＳ Ｐゴシック" panose="020B0600070205080204" pitchFamily="34" charset="-128"/>
              </a:defRPr>
            </a:lvl4pPr>
            <a:lvl5pPr eaLnBrk="0" hangingPunct="0">
              <a:defRPr sz="1800">
                <a:solidFill>
                  <a:schemeClr val="tx1"/>
                </a:solidFill>
                <a:latin typeface="Arial Narrow" panose="020B0604020202020204" pitchFamily="34" charset="0"/>
                <a:ea typeface="ＭＳ Ｐゴシック" panose="020B0600070205080204" pitchFamily="34" charset="-128"/>
              </a:defRPr>
            </a:lvl5pPr>
            <a:lvl6pPr marL="342900" eaLnBrk="0" fontAlgn="base" hangingPunct="0">
              <a:spcBef>
                <a:spcPct val="0"/>
              </a:spcBef>
              <a:spcAft>
                <a:spcPct val="0"/>
              </a:spcAft>
              <a:defRPr sz="1800">
                <a:solidFill>
                  <a:schemeClr val="tx1"/>
                </a:solidFill>
                <a:latin typeface="Arial Narrow" panose="020B0604020202020204" pitchFamily="34" charset="0"/>
                <a:ea typeface="ＭＳ Ｐゴシック" panose="020B0600070205080204" pitchFamily="34" charset="-128"/>
              </a:defRPr>
            </a:lvl6pPr>
            <a:lvl7pPr marL="685800" eaLnBrk="0" fontAlgn="base" hangingPunct="0">
              <a:spcBef>
                <a:spcPct val="0"/>
              </a:spcBef>
              <a:spcAft>
                <a:spcPct val="0"/>
              </a:spcAft>
              <a:defRPr sz="1800">
                <a:solidFill>
                  <a:schemeClr val="tx1"/>
                </a:solidFill>
                <a:latin typeface="Arial Narrow" panose="020B0604020202020204" pitchFamily="34" charset="0"/>
                <a:ea typeface="ＭＳ Ｐゴシック" panose="020B0600070205080204" pitchFamily="34" charset="-128"/>
              </a:defRPr>
            </a:lvl7pPr>
            <a:lvl8pPr marL="1028700" eaLnBrk="0" fontAlgn="base" hangingPunct="0">
              <a:spcBef>
                <a:spcPct val="0"/>
              </a:spcBef>
              <a:spcAft>
                <a:spcPct val="0"/>
              </a:spcAft>
              <a:defRPr sz="1800">
                <a:solidFill>
                  <a:schemeClr val="tx1"/>
                </a:solidFill>
                <a:latin typeface="Arial Narrow" panose="020B0604020202020204" pitchFamily="34" charset="0"/>
                <a:ea typeface="ＭＳ Ｐゴシック" panose="020B0600070205080204" pitchFamily="34" charset="-128"/>
              </a:defRPr>
            </a:lvl8pPr>
            <a:lvl9pPr marL="1371600" eaLnBrk="0" fontAlgn="base" hangingPunct="0">
              <a:spcBef>
                <a:spcPct val="0"/>
              </a:spcBef>
              <a:spcAft>
                <a:spcPct val="0"/>
              </a:spcAft>
              <a:defRPr sz="1800">
                <a:solidFill>
                  <a:schemeClr val="tx1"/>
                </a:solidFill>
                <a:latin typeface="Arial Narrow" panose="020B0604020202020204" pitchFamily="34" charset="0"/>
                <a:ea typeface="ＭＳ Ｐゴシック" panose="020B0600070205080204" pitchFamily="34" charset="-128"/>
              </a:defRPr>
            </a:lvl9pPr>
          </a:lstStyle>
          <a:p>
            <a:pPr eaLnBrk="1" hangingPunct="1"/>
            <a:fld id="{C64B6653-1F4A-3B42-B84E-555BEC4E30CE}" type="slidenum">
              <a:rPr lang="en-US" altLang="en-US" sz="750">
                <a:solidFill>
                  <a:schemeClr val="tx2"/>
                </a:solidFill>
                <a:latin typeface="Times New Roman" panose="02020603050405020304" pitchFamily="18" charset="0"/>
              </a:rPr>
              <a:pPr eaLnBrk="1" hangingPunct="1"/>
              <a:t>13</a:t>
            </a:fld>
            <a:endParaRPr lang="en-US" altLang="en-US" sz="750" dirty="0">
              <a:solidFill>
                <a:schemeClr val="tx2"/>
              </a:solidFill>
              <a:latin typeface="Times New Roman" panose="02020603050405020304" pitchFamily="18" charset="0"/>
            </a:endParaRPr>
          </a:p>
        </p:txBody>
      </p:sp>
      <p:pic>
        <p:nvPicPr>
          <p:cNvPr id="1028" name="Picture 4" descr="Category:Noah Webster - Wikimedia Commons">
            <a:extLst>
              <a:ext uri="{FF2B5EF4-FFF2-40B4-BE49-F238E27FC236}">
                <a16:creationId xmlns:a16="http://schemas.microsoft.com/office/drawing/2014/main" id="{BB0D4E1B-2F8B-524E-90AD-A8BE52596F04}"/>
              </a:ext>
            </a:extLst>
          </p:cNvPr>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bwMode="auto">
          <a:xfrm>
            <a:off x="5460735" y="1116054"/>
            <a:ext cx="3226065" cy="24195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a:extLst>
              <a:ext uri="{FF2B5EF4-FFF2-40B4-BE49-F238E27FC236}">
                <a16:creationId xmlns:a16="http://schemas.microsoft.com/office/drawing/2014/main" id="{EB69E0D2-9FA4-CB4C-9598-CD02D91B7C31}"/>
              </a:ext>
            </a:extLst>
          </p:cNvPr>
          <p:cNvSpPr>
            <a:spLocks noGrp="1" noChangeArrowheads="1"/>
          </p:cNvSpPr>
          <p:nvPr>
            <p:ph type="title"/>
          </p:nvPr>
        </p:nvSpPr>
        <p:spPr/>
        <p:txBody>
          <a:bodyPr>
            <a:normAutofit/>
          </a:bodyPr>
          <a:lstStyle/>
          <a:p>
            <a:pPr eaLnBrk="1" hangingPunct="1"/>
            <a:r>
              <a:rPr lang="en-US" altLang="en-US" sz="4000" dirty="0">
                <a:latin typeface="Garamond" panose="02020404030301010803" pitchFamily="18" charset="0"/>
              </a:rPr>
              <a:t>History of Education in America</a:t>
            </a:r>
          </a:p>
        </p:txBody>
      </p:sp>
      <p:sp>
        <p:nvSpPr>
          <p:cNvPr id="5" name="Slide Number Placeholder 5">
            <a:extLst>
              <a:ext uri="{FF2B5EF4-FFF2-40B4-BE49-F238E27FC236}">
                <a16:creationId xmlns:a16="http://schemas.microsoft.com/office/drawing/2014/main" id="{33B8685D-3948-0745-8D10-1E418494F351}"/>
              </a:ext>
            </a:extLst>
          </p:cNvPr>
          <p:cNvSpPr>
            <a:spLocks noGrp="1"/>
          </p:cNvSpPr>
          <p:nvPr>
            <p:ph type="sldNum" sz="quarter" idx="12"/>
          </p:nvPr>
        </p:nvSpPr>
        <p:spPr/>
        <p:txBody>
          <a:bodyPr/>
          <a:lstStyle>
            <a:lvl1pPr eaLnBrk="0" hangingPunct="0">
              <a:defRPr sz="1800">
                <a:solidFill>
                  <a:schemeClr val="tx1"/>
                </a:solidFill>
                <a:latin typeface="Arial Narrow" panose="020B0604020202020204" pitchFamily="34" charset="0"/>
                <a:ea typeface="ＭＳ Ｐゴシック" panose="020B0600070205080204" pitchFamily="34" charset="-128"/>
              </a:defRPr>
            </a:lvl1pPr>
            <a:lvl2pPr marL="28448794" indent="-28105894" eaLnBrk="0" hangingPunct="0">
              <a:defRPr sz="1800">
                <a:solidFill>
                  <a:schemeClr val="tx1"/>
                </a:solidFill>
                <a:latin typeface="Arial Narrow" panose="020B0604020202020204" pitchFamily="34" charset="0"/>
                <a:ea typeface="ＭＳ Ｐゴシック" panose="020B0600070205080204" pitchFamily="34" charset="-128"/>
              </a:defRPr>
            </a:lvl2pPr>
            <a:lvl3pPr eaLnBrk="0" hangingPunct="0">
              <a:defRPr sz="1800">
                <a:solidFill>
                  <a:schemeClr val="tx1"/>
                </a:solidFill>
                <a:latin typeface="Arial Narrow" panose="020B0604020202020204" pitchFamily="34" charset="0"/>
                <a:ea typeface="ＭＳ Ｐゴシック" panose="020B0600070205080204" pitchFamily="34" charset="-128"/>
              </a:defRPr>
            </a:lvl3pPr>
            <a:lvl4pPr eaLnBrk="0" hangingPunct="0">
              <a:defRPr sz="1800">
                <a:solidFill>
                  <a:schemeClr val="tx1"/>
                </a:solidFill>
                <a:latin typeface="Arial Narrow" panose="020B0604020202020204" pitchFamily="34" charset="0"/>
                <a:ea typeface="ＭＳ Ｐゴシック" panose="020B0600070205080204" pitchFamily="34" charset="-128"/>
              </a:defRPr>
            </a:lvl4pPr>
            <a:lvl5pPr eaLnBrk="0" hangingPunct="0">
              <a:defRPr sz="1800">
                <a:solidFill>
                  <a:schemeClr val="tx1"/>
                </a:solidFill>
                <a:latin typeface="Arial Narrow" panose="020B0604020202020204" pitchFamily="34" charset="0"/>
                <a:ea typeface="ＭＳ Ｐゴシック" panose="020B0600070205080204" pitchFamily="34" charset="-128"/>
              </a:defRPr>
            </a:lvl5pPr>
            <a:lvl6pPr marL="342900" eaLnBrk="0" fontAlgn="base" hangingPunct="0">
              <a:spcBef>
                <a:spcPct val="0"/>
              </a:spcBef>
              <a:spcAft>
                <a:spcPct val="0"/>
              </a:spcAft>
              <a:defRPr sz="1800">
                <a:solidFill>
                  <a:schemeClr val="tx1"/>
                </a:solidFill>
                <a:latin typeface="Arial Narrow" panose="020B0604020202020204" pitchFamily="34" charset="0"/>
                <a:ea typeface="ＭＳ Ｐゴシック" panose="020B0600070205080204" pitchFamily="34" charset="-128"/>
              </a:defRPr>
            </a:lvl6pPr>
            <a:lvl7pPr marL="685800" eaLnBrk="0" fontAlgn="base" hangingPunct="0">
              <a:spcBef>
                <a:spcPct val="0"/>
              </a:spcBef>
              <a:spcAft>
                <a:spcPct val="0"/>
              </a:spcAft>
              <a:defRPr sz="1800">
                <a:solidFill>
                  <a:schemeClr val="tx1"/>
                </a:solidFill>
                <a:latin typeface="Arial Narrow" panose="020B0604020202020204" pitchFamily="34" charset="0"/>
                <a:ea typeface="ＭＳ Ｐゴシック" panose="020B0600070205080204" pitchFamily="34" charset="-128"/>
              </a:defRPr>
            </a:lvl7pPr>
            <a:lvl8pPr marL="1028700" eaLnBrk="0" fontAlgn="base" hangingPunct="0">
              <a:spcBef>
                <a:spcPct val="0"/>
              </a:spcBef>
              <a:spcAft>
                <a:spcPct val="0"/>
              </a:spcAft>
              <a:defRPr sz="1800">
                <a:solidFill>
                  <a:schemeClr val="tx1"/>
                </a:solidFill>
                <a:latin typeface="Arial Narrow" panose="020B0604020202020204" pitchFamily="34" charset="0"/>
                <a:ea typeface="ＭＳ Ｐゴシック" panose="020B0600070205080204" pitchFamily="34" charset="-128"/>
              </a:defRPr>
            </a:lvl8pPr>
            <a:lvl9pPr marL="1371600" eaLnBrk="0" fontAlgn="base" hangingPunct="0">
              <a:spcBef>
                <a:spcPct val="0"/>
              </a:spcBef>
              <a:spcAft>
                <a:spcPct val="0"/>
              </a:spcAft>
              <a:defRPr sz="1800">
                <a:solidFill>
                  <a:schemeClr val="tx1"/>
                </a:solidFill>
                <a:latin typeface="Arial Narrow" panose="020B0604020202020204" pitchFamily="34" charset="0"/>
                <a:ea typeface="ＭＳ Ｐゴシック" panose="020B0600070205080204" pitchFamily="34" charset="-128"/>
              </a:defRPr>
            </a:lvl9pPr>
          </a:lstStyle>
          <a:p>
            <a:pPr eaLnBrk="1" hangingPunct="1"/>
            <a:fld id="{230F8B2F-10CD-264A-90A9-7DF27A0695DA}" type="slidenum">
              <a:rPr lang="en-US" altLang="en-US" sz="750">
                <a:solidFill>
                  <a:schemeClr val="tx2"/>
                </a:solidFill>
                <a:latin typeface="Times New Roman" panose="02020603050405020304" pitchFamily="18" charset="0"/>
              </a:rPr>
              <a:pPr eaLnBrk="1" hangingPunct="1"/>
              <a:t>14</a:t>
            </a:fld>
            <a:endParaRPr lang="en-US" altLang="en-US" sz="750" dirty="0">
              <a:solidFill>
                <a:schemeClr val="tx2"/>
              </a:solidFill>
              <a:latin typeface="Times New Roman" panose="02020603050405020304" pitchFamily="18" charset="0"/>
            </a:endParaRPr>
          </a:p>
        </p:txBody>
      </p:sp>
      <p:sp>
        <p:nvSpPr>
          <p:cNvPr id="25604" name="Rectangle 3">
            <a:extLst>
              <a:ext uri="{FF2B5EF4-FFF2-40B4-BE49-F238E27FC236}">
                <a16:creationId xmlns:a16="http://schemas.microsoft.com/office/drawing/2014/main" id="{EB89153B-75E3-9541-9370-D7218E1E9797}"/>
              </a:ext>
            </a:extLst>
          </p:cNvPr>
          <p:cNvSpPr>
            <a:spLocks noGrp="1" noChangeArrowheads="1"/>
          </p:cNvSpPr>
          <p:nvPr>
            <p:ph sz="quarter" idx="1"/>
          </p:nvPr>
        </p:nvSpPr>
        <p:spPr/>
        <p:txBody>
          <a:bodyPr/>
          <a:lstStyle/>
          <a:p>
            <a:pPr algn="ctr" eaLnBrk="1" hangingPunct="1">
              <a:lnSpc>
                <a:spcPct val="90000"/>
              </a:lnSpc>
              <a:buFont typeface="Wingdings" pitchFamily="2" charset="2"/>
              <a:buNone/>
            </a:pPr>
            <a:r>
              <a:rPr lang="en-US" altLang="en-US" b="1" dirty="0">
                <a:latin typeface="Garamond" panose="02020404030301010803" pitchFamily="18" charset="0"/>
              </a:rPr>
              <a:t>American Christian Approach</a:t>
            </a:r>
          </a:p>
          <a:p>
            <a:pPr eaLnBrk="1" hangingPunct="1">
              <a:lnSpc>
                <a:spcPct val="90000"/>
              </a:lnSpc>
            </a:pPr>
            <a:r>
              <a:rPr lang="en-US" altLang="en-US" dirty="0">
                <a:latin typeface="Garamond" panose="02020404030301010803" pitchFamily="18" charset="0"/>
              </a:rPr>
              <a:t>Defined</a:t>
            </a:r>
            <a:r>
              <a:rPr lang="en-US" altLang="en-US" b="1" dirty="0">
                <a:latin typeface="Garamond" panose="02020404030301010803" pitchFamily="18" charset="0"/>
              </a:rPr>
              <a:t>:  </a:t>
            </a:r>
            <a:r>
              <a:rPr lang="en-US" altLang="en-US" dirty="0">
                <a:latin typeface="Garamond" panose="02020404030301010803" pitchFamily="18" charset="0"/>
              </a:rPr>
              <a:t>“Education comprehends all that series of instruction and discipline which is intended to enlighten the understanding, correct the temper, and form the habits and manners of youth, and fit them for usefulness in their future stations …” </a:t>
            </a:r>
          </a:p>
          <a:p>
            <a:pPr algn="ctr" eaLnBrk="1" hangingPunct="1">
              <a:lnSpc>
                <a:spcPct val="90000"/>
              </a:lnSpc>
              <a:buFont typeface="Wingdings" pitchFamily="2" charset="2"/>
              <a:buNone/>
            </a:pPr>
            <a:endParaRPr lang="en-US" altLang="en-US" dirty="0">
              <a:latin typeface="Garamond" panose="02020404030301010803" pitchFamily="18" charset="0"/>
            </a:endParaRPr>
          </a:p>
          <a:p>
            <a:pPr algn="ctr" eaLnBrk="1" hangingPunct="1">
              <a:lnSpc>
                <a:spcPct val="90000"/>
              </a:lnSpc>
              <a:buFont typeface="Wingdings" pitchFamily="2" charset="2"/>
              <a:buNone/>
            </a:pPr>
            <a:r>
              <a:rPr lang="en-US" altLang="en-US" dirty="0">
                <a:latin typeface="Garamond" panose="02020404030301010803" pitchFamily="18" charset="0"/>
              </a:rPr>
              <a:t>Noah Webster, 1828</a:t>
            </a:r>
          </a:p>
          <a:p>
            <a:pPr algn="ctr" eaLnBrk="1" hangingPunct="1">
              <a:lnSpc>
                <a:spcPct val="90000"/>
              </a:lnSpc>
              <a:buFont typeface="Wingdings" pitchFamily="2" charset="2"/>
              <a:buNone/>
            </a:pPr>
            <a:r>
              <a:rPr lang="en-US" altLang="en-US" sz="1350" dirty="0">
                <a:latin typeface="Garamond" panose="02020404030301010803" pitchFamily="18" charset="0"/>
              </a:rPr>
              <a:t>Founding Father of American Christian Scholarship and Education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BE960-87CC-D14C-969D-8D2E35B05DD3}"/>
              </a:ext>
            </a:extLst>
          </p:cNvPr>
          <p:cNvSpPr>
            <a:spLocks noGrp="1"/>
          </p:cNvSpPr>
          <p:nvPr>
            <p:ph type="title"/>
          </p:nvPr>
        </p:nvSpPr>
        <p:spPr/>
        <p:txBody>
          <a:bodyPr>
            <a:normAutofit/>
          </a:bodyPr>
          <a:lstStyle/>
          <a:p>
            <a:r>
              <a:rPr lang="en-US" sz="3600" dirty="0">
                <a:latin typeface="Garamond" panose="02020404030301010803" pitchFamily="18" charset="0"/>
              </a:rPr>
              <a:t>Biblical Christian Approach</a:t>
            </a:r>
          </a:p>
        </p:txBody>
      </p:sp>
      <p:graphicFrame>
        <p:nvGraphicFramePr>
          <p:cNvPr id="4" name="Table 2">
            <a:extLst>
              <a:ext uri="{FF2B5EF4-FFF2-40B4-BE49-F238E27FC236}">
                <a16:creationId xmlns:a16="http://schemas.microsoft.com/office/drawing/2014/main" id="{9ECE6945-3136-2543-9A9A-E17564F8F0A6}"/>
              </a:ext>
            </a:extLst>
          </p:cNvPr>
          <p:cNvGraphicFramePr>
            <a:graphicFrameLocks noGrp="1"/>
          </p:cNvGraphicFramePr>
          <p:nvPr>
            <p:ph idx="1"/>
            <p:extLst>
              <p:ext uri="{D42A27DB-BD31-4B8C-83A1-F6EECF244321}">
                <p14:modId xmlns:p14="http://schemas.microsoft.com/office/powerpoint/2010/main" val="4119246768"/>
              </p:ext>
            </p:extLst>
          </p:nvPr>
        </p:nvGraphicFramePr>
        <p:xfrm>
          <a:off x="457199" y="1200150"/>
          <a:ext cx="8334102" cy="3649448"/>
        </p:xfrm>
        <a:graphic>
          <a:graphicData uri="http://schemas.openxmlformats.org/drawingml/2006/table">
            <a:tbl>
              <a:tblPr firstRow="1" bandRow="1">
                <a:tableStyleId>{5C22544A-7EE6-4342-B048-85BDC9FD1C3A}</a:tableStyleId>
              </a:tblPr>
              <a:tblGrid>
                <a:gridCol w="2286001">
                  <a:extLst>
                    <a:ext uri="{9D8B030D-6E8A-4147-A177-3AD203B41FA5}">
                      <a16:colId xmlns:a16="http://schemas.microsoft.com/office/drawing/2014/main" val="2608141173"/>
                    </a:ext>
                  </a:extLst>
                </a:gridCol>
                <a:gridCol w="6048101">
                  <a:extLst>
                    <a:ext uri="{9D8B030D-6E8A-4147-A177-3AD203B41FA5}">
                      <a16:colId xmlns:a16="http://schemas.microsoft.com/office/drawing/2014/main" val="2022114229"/>
                    </a:ext>
                  </a:extLst>
                </a:gridCol>
              </a:tblGrid>
              <a:tr h="81480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en-US" sz="2400" b="1" dirty="0">
                          <a:latin typeface="Garamond" panose="02020404030301010803" pitchFamily="18" charset="0"/>
                        </a:rPr>
                        <a:t>Philosophy/ Worldview</a:t>
                      </a:r>
                      <a:r>
                        <a:rPr lang="en-US" altLang="en-US" sz="2400" dirty="0">
                          <a:latin typeface="Garamond" panose="02020404030301010803" pitchFamily="18" charset="0"/>
                        </a:rPr>
                        <a:t> </a:t>
                      </a:r>
                      <a:endParaRPr lang="en-US" sz="2400" dirty="0">
                        <a:latin typeface="Garamond" panose="02020404030301010803" pitchFamily="18"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en-US" sz="2400" dirty="0">
                          <a:latin typeface="Garamond" panose="02020404030301010803" pitchFamily="18" charset="0"/>
                        </a:rPr>
                        <a:t>Biblical (II Timothy 3:16-17)</a:t>
                      </a:r>
                    </a:p>
                  </a:txBody>
                  <a:tcPr/>
                </a:tc>
                <a:extLst>
                  <a:ext uri="{0D108BD9-81ED-4DB2-BD59-A6C34878D82A}">
                    <a16:rowId xmlns:a16="http://schemas.microsoft.com/office/drawing/2014/main" val="2105730781"/>
                  </a:ext>
                </a:extLst>
              </a:tr>
              <a:tr h="814808">
                <a:tc>
                  <a:txBody>
                    <a:bodyPr/>
                    <a:lstStyle/>
                    <a:p>
                      <a:pPr eaLnBrk="1" hangingPunct="1"/>
                      <a:r>
                        <a:rPr lang="en-US" altLang="en-US" sz="2400" b="1" dirty="0">
                          <a:latin typeface="Garamond" panose="02020404030301010803" pitchFamily="18" charset="0"/>
                        </a:rPr>
                        <a:t>Foundation		</a:t>
                      </a:r>
                      <a:endParaRPr lang="en-US" sz="2400" dirty="0">
                        <a:latin typeface="Garamond" panose="02020404030301010803" pitchFamily="18" charset="0"/>
                      </a:endParaRPr>
                    </a:p>
                  </a:txBody>
                  <a:tcPr/>
                </a:tc>
                <a:tc>
                  <a:txBody>
                    <a:bodyPr/>
                    <a:lstStyle/>
                    <a:p>
                      <a:pPr eaLnBrk="1" hangingPunct="1"/>
                      <a:r>
                        <a:rPr lang="en-US" altLang="en-US" sz="2400" dirty="0">
                          <a:latin typeface="Garamond" panose="02020404030301010803" pitchFamily="18" charset="0"/>
                        </a:rPr>
                        <a:t>Biblical principles of every field of endeavor, and a Biblical childhood and youth </a:t>
                      </a:r>
                      <a:r>
                        <a:rPr lang="en-US" altLang="en-US" sz="2000" dirty="0">
                          <a:latin typeface="Garamond" panose="02020404030301010803" pitchFamily="18" charset="0"/>
                        </a:rPr>
                        <a:t>(II Timothy 3:14-15)</a:t>
                      </a:r>
                    </a:p>
                  </a:txBody>
                  <a:tcPr/>
                </a:tc>
                <a:extLst>
                  <a:ext uri="{0D108BD9-81ED-4DB2-BD59-A6C34878D82A}">
                    <a16:rowId xmlns:a16="http://schemas.microsoft.com/office/drawing/2014/main" val="4154017400"/>
                  </a:ext>
                </a:extLst>
              </a:tr>
              <a:tr h="111030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en-US" sz="2400" b="1" dirty="0">
                          <a:latin typeface="Garamond" panose="02020404030301010803" pitchFamily="18" charset="0"/>
                        </a:rPr>
                        <a:t>Key Doctrine</a:t>
                      </a:r>
                      <a:r>
                        <a:rPr lang="en-US" altLang="en-US" sz="2400" dirty="0">
                          <a:latin typeface="Garamond" panose="02020404030301010803" pitchFamily="18" charset="0"/>
                        </a:rPr>
                        <a:t>		</a:t>
                      </a:r>
                    </a:p>
                    <a:p>
                      <a:endParaRPr lang="en-US" sz="2400" dirty="0">
                        <a:latin typeface="Garamond" panose="02020404030301010803" pitchFamily="18" charset="0"/>
                      </a:endParaRPr>
                    </a:p>
                  </a:txBody>
                  <a:tcPr/>
                </a:tc>
                <a:tc>
                  <a:txBody>
                    <a:bodyPr/>
                    <a:lstStyle/>
                    <a:p>
                      <a:r>
                        <a:rPr lang="en-US" altLang="en-US" sz="2400" dirty="0">
                          <a:latin typeface="Garamond" panose="02020404030301010803" pitchFamily="18" charset="0"/>
                        </a:rPr>
                        <a:t>Love of God and Neighbor </a:t>
                      </a:r>
                    </a:p>
                    <a:p>
                      <a:r>
                        <a:rPr lang="en-US" altLang="en-US" sz="2400" dirty="0">
                          <a:latin typeface="Garamond" panose="02020404030301010803" pitchFamily="18" charset="0"/>
                        </a:rPr>
                        <a:t>(NT Commandments 1 &amp; 2)</a:t>
                      </a:r>
                      <a:endParaRPr lang="en-US" sz="2400" dirty="0">
                        <a:latin typeface="Garamond" panose="02020404030301010803" pitchFamily="18" charset="0"/>
                      </a:endParaRPr>
                    </a:p>
                  </a:txBody>
                  <a:tcPr/>
                </a:tc>
                <a:extLst>
                  <a:ext uri="{0D108BD9-81ED-4DB2-BD59-A6C34878D82A}">
                    <a16:rowId xmlns:a16="http://schemas.microsoft.com/office/drawing/2014/main" val="776144534"/>
                  </a:ext>
                </a:extLst>
              </a:tr>
              <a:tr h="81480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en-US" sz="2400" b="1" dirty="0">
                          <a:latin typeface="Garamond" panose="02020404030301010803" pitchFamily="18" charset="0"/>
                        </a:rPr>
                        <a:t>Character</a:t>
                      </a:r>
                      <a:r>
                        <a:rPr lang="en-US" altLang="en-US" sz="2400" dirty="0">
                          <a:latin typeface="Garamond" panose="02020404030301010803" pitchFamily="18" charset="0"/>
                        </a:rPr>
                        <a:t>		</a:t>
                      </a:r>
                      <a:endParaRPr lang="en-US" sz="2400" dirty="0">
                        <a:latin typeface="Garamond" panose="02020404030301010803" pitchFamily="18"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en-US" sz="2400" dirty="0">
                          <a:latin typeface="Garamond" panose="02020404030301010803" pitchFamily="18" charset="0"/>
                        </a:rPr>
                        <a:t>Christ-centered</a:t>
                      </a:r>
                    </a:p>
                  </a:txBody>
                  <a:tcPr/>
                </a:tc>
                <a:extLst>
                  <a:ext uri="{0D108BD9-81ED-4DB2-BD59-A6C34878D82A}">
                    <a16:rowId xmlns:a16="http://schemas.microsoft.com/office/drawing/2014/main" val="4229993778"/>
                  </a:ext>
                </a:extLst>
              </a:tr>
            </a:tbl>
          </a:graphicData>
        </a:graphic>
      </p:graphicFrame>
    </p:spTree>
    <p:extLst>
      <p:ext uri="{BB962C8B-B14F-4D97-AF65-F5344CB8AC3E}">
        <p14:creationId xmlns:p14="http://schemas.microsoft.com/office/powerpoint/2010/main" val="3484496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1027">
            <a:extLst>
              <a:ext uri="{FF2B5EF4-FFF2-40B4-BE49-F238E27FC236}">
                <a16:creationId xmlns:a16="http://schemas.microsoft.com/office/drawing/2014/main" id="{43609EC6-45EE-D541-84F4-AE5BB6DA6E46}"/>
              </a:ext>
            </a:extLst>
          </p:cNvPr>
          <p:cNvSpPr>
            <a:spLocks noGrp="1" noChangeArrowheads="1"/>
          </p:cNvSpPr>
          <p:nvPr>
            <p:ph type="body" sz="half" idx="1"/>
          </p:nvPr>
        </p:nvSpPr>
        <p:spPr>
          <a:xfrm>
            <a:off x="1485900" y="1161497"/>
            <a:ext cx="3171825" cy="3086100"/>
          </a:xfrm>
        </p:spPr>
        <p:txBody>
          <a:bodyPr>
            <a:normAutofit/>
          </a:bodyPr>
          <a:lstStyle/>
          <a:p>
            <a:pPr algn="ctr" eaLnBrk="1" hangingPunct="1">
              <a:buFont typeface="Wingdings" pitchFamily="2" charset="2"/>
              <a:buNone/>
            </a:pPr>
            <a:r>
              <a:rPr lang="en-US" altLang="en-US" b="1" dirty="0">
                <a:latin typeface="Garamond" panose="02020404030301010803" pitchFamily="18" charset="0"/>
              </a:rPr>
              <a:t>Socialistic</a:t>
            </a:r>
          </a:p>
          <a:p>
            <a:pPr algn="ctr" eaLnBrk="1" hangingPunct="1">
              <a:buFont typeface="Wingdings" pitchFamily="2" charset="2"/>
              <a:buNone/>
            </a:pPr>
            <a:r>
              <a:rPr lang="en-US" altLang="en-US" b="1" dirty="0">
                <a:latin typeface="Garamond" panose="02020404030301010803" pitchFamily="18" charset="0"/>
              </a:rPr>
              <a:t>Approach</a:t>
            </a:r>
          </a:p>
          <a:p>
            <a:pPr algn="ctr" eaLnBrk="1" hangingPunct="1">
              <a:buFont typeface="Wingdings" pitchFamily="2" charset="2"/>
              <a:buNone/>
            </a:pPr>
            <a:r>
              <a:rPr lang="en-US" altLang="en-US" b="1" dirty="0">
                <a:latin typeface="Garamond" panose="02020404030301010803" pitchFamily="18" charset="0"/>
              </a:rPr>
              <a:t>1830-1930</a:t>
            </a:r>
          </a:p>
          <a:p>
            <a:pPr algn="ctr" eaLnBrk="1" hangingPunct="1">
              <a:buFont typeface="Wingdings" pitchFamily="2" charset="2"/>
              <a:buNone/>
            </a:pPr>
            <a:endParaRPr lang="en-US" altLang="en-US" sz="1600" b="1" dirty="0">
              <a:latin typeface="Garamond" panose="02020404030301010803" pitchFamily="18" charset="0"/>
            </a:endParaRPr>
          </a:p>
          <a:p>
            <a:pPr algn="ctr" eaLnBrk="1" hangingPunct="1">
              <a:buFont typeface="Wingdings" pitchFamily="2" charset="2"/>
              <a:buNone/>
            </a:pPr>
            <a:r>
              <a:rPr lang="en-US" altLang="en-US" b="1" dirty="0">
                <a:latin typeface="Garamond" panose="02020404030301010803" pitchFamily="18" charset="0"/>
              </a:rPr>
              <a:t>Horace Mann</a:t>
            </a:r>
          </a:p>
          <a:p>
            <a:pPr algn="ctr" eaLnBrk="1" hangingPunct="1">
              <a:buFont typeface="Wingdings" pitchFamily="2" charset="2"/>
              <a:buNone/>
            </a:pPr>
            <a:r>
              <a:rPr lang="en-US" altLang="en-US" b="1" dirty="0">
                <a:latin typeface="Garamond" panose="02020404030301010803" pitchFamily="18" charset="0"/>
              </a:rPr>
              <a:t>Father of the Common School </a:t>
            </a:r>
          </a:p>
        </p:txBody>
      </p:sp>
      <p:sp>
        <p:nvSpPr>
          <p:cNvPr id="6" name="Slide Number Placeholder 6">
            <a:extLst>
              <a:ext uri="{FF2B5EF4-FFF2-40B4-BE49-F238E27FC236}">
                <a16:creationId xmlns:a16="http://schemas.microsoft.com/office/drawing/2014/main" id="{9CEDFC94-F6C8-A24E-AA52-141E9C241E76}"/>
              </a:ext>
            </a:extLst>
          </p:cNvPr>
          <p:cNvSpPr>
            <a:spLocks noGrp="1"/>
          </p:cNvSpPr>
          <p:nvPr>
            <p:ph type="sldNum" sz="quarter" idx="12"/>
          </p:nvPr>
        </p:nvSpPr>
        <p:spPr/>
        <p:txBody>
          <a:bodyPr/>
          <a:lstStyle>
            <a:lvl1pPr eaLnBrk="0" hangingPunct="0">
              <a:defRPr sz="1800">
                <a:solidFill>
                  <a:schemeClr val="tx1"/>
                </a:solidFill>
                <a:latin typeface="Arial Narrow" panose="020B0604020202020204" pitchFamily="34" charset="0"/>
                <a:ea typeface="ＭＳ Ｐゴシック" panose="020B0600070205080204" pitchFamily="34" charset="-128"/>
              </a:defRPr>
            </a:lvl1pPr>
            <a:lvl2pPr marL="28448794" indent="-28105894" eaLnBrk="0" hangingPunct="0">
              <a:defRPr sz="1800">
                <a:solidFill>
                  <a:schemeClr val="tx1"/>
                </a:solidFill>
                <a:latin typeface="Arial Narrow" panose="020B0604020202020204" pitchFamily="34" charset="0"/>
                <a:ea typeface="ＭＳ Ｐゴシック" panose="020B0600070205080204" pitchFamily="34" charset="-128"/>
              </a:defRPr>
            </a:lvl2pPr>
            <a:lvl3pPr eaLnBrk="0" hangingPunct="0">
              <a:defRPr sz="1800">
                <a:solidFill>
                  <a:schemeClr val="tx1"/>
                </a:solidFill>
                <a:latin typeface="Arial Narrow" panose="020B0604020202020204" pitchFamily="34" charset="0"/>
                <a:ea typeface="ＭＳ Ｐゴシック" panose="020B0600070205080204" pitchFamily="34" charset="-128"/>
              </a:defRPr>
            </a:lvl3pPr>
            <a:lvl4pPr eaLnBrk="0" hangingPunct="0">
              <a:defRPr sz="1800">
                <a:solidFill>
                  <a:schemeClr val="tx1"/>
                </a:solidFill>
                <a:latin typeface="Arial Narrow" panose="020B0604020202020204" pitchFamily="34" charset="0"/>
                <a:ea typeface="ＭＳ Ｐゴシック" panose="020B0600070205080204" pitchFamily="34" charset="-128"/>
              </a:defRPr>
            </a:lvl4pPr>
            <a:lvl5pPr eaLnBrk="0" hangingPunct="0">
              <a:defRPr sz="1800">
                <a:solidFill>
                  <a:schemeClr val="tx1"/>
                </a:solidFill>
                <a:latin typeface="Arial Narrow" panose="020B0604020202020204" pitchFamily="34" charset="0"/>
                <a:ea typeface="ＭＳ Ｐゴシック" panose="020B0600070205080204" pitchFamily="34" charset="-128"/>
              </a:defRPr>
            </a:lvl5pPr>
            <a:lvl6pPr marL="342900" eaLnBrk="0" fontAlgn="base" hangingPunct="0">
              <a:spcBef>
                <a:spcPct val="0"/>
              </a:spcBef>
              <a:spcAft>
                <a:spcPct val="0"/>
              </a:spcAft>
              <a:defRPr sz="1800">
                <a:solidFill>
                  <a:schemeClr val="tx1"/>
                </a:solidFill>
                <a:latin typeface="Arial Narrow" panose="020B0604020202020204" pitchFamily="34" charset="0"/>
                <a:ea typeface="ＭＳ Ｐゴシック" panose="020B0600070205080204" pitchFamily="34" charset="-128"/>
              </a:defRPr>
            </a:lvl6pPr>
            <a:lvl7pPr marL="685800" eaLnBrk="0" fontAlgn="base" hangingPunct="0">
              <a:spcBef>
                <a:spcPct val="0"/>
              </a:spcBef>
              <a:spcAft>
                <a:spcPct val="0"/>
              </a:spcAft>
              <a:defRPr sz="1800">
                <a:solidFill>
                  <a:schemeClr val="tx1"/>
                </a:solidFill>
                <a:latin typeface="Arial Narrow" panose="020B0604020202020204" pitchFamily="34" charset="0"/>
                <a:ea typeface="ＭＳ Ｐゴシック" panose="020B0600070205080204" pitchFamily="34" charset="-128"/>
              </a:defRPr>
            </a:lvl7pPr>
            <a:lvl8pPr marL="1028700" eaLnBrk="0" fontAlgn="base" hangingPunct="0">
              <a:spcBef>
                <a:spcPct val="0"/>
              </a:spcBef>
              <a:spcAft>
                <a:spcPct val="0"/>
              </a:spcAft>
              <a:defRPr sz="1800">
                <a:solidFill>
                  <a:schemeClr val="tx1"/>
                </a:solidFill>
                <a:latin typeface="Arial Narrow" panose="020B0604020202020204" pitchFamily="34" charset="0"/>
                <a:ea typeface="ＭＳ Ｐゴシック" panose="020B0600070205080204" pitchFamily="34" charset="-128"/>
              </a:defRPr>
            </a:lvl8pPr>
            <a:lvl9pPr marL="1371600" eaLnBrk="0" fontAlgn="base" hangingPunct="0">
              <a:spcBef>
                <a:spcPct val="0"/>
              </a:spcBef>
              <a:spcAft>
                <a:spcPct val="0"/>
              </a:spcAft>
              <a:defRPr sz="1800">
                <a:solidFill>
                  <a:schemeClr val="tx1"/>
                </a:solidFill>
                <a:latin typeface="Arial Narrow" panose="020B0604020202020204" pitchFamily="34" charset="0"/>
                <a:ea typeface="ＭＳ Ｐゴシック" panose="020B0600070205080204" pitchFamily="34" charset="-128"/>
              </a:defRPr>
            </a:lvl9pPr>
          </a:lstStyle>
          <a:p>
            <a:pPr eaLnBrk="1" hangingPunct="1"/>
            <a:fld id="{D46AC239-F755-D14F-8685-53BC2F0E9A01}" type="slidenum">
              <a:rPr lang="en-US" altLang="en-US" sz="750">
                <a:solidFill>
                  <a:schemeClr val="tx2"/>
                </a:solidFill>
                <a:latin typeface="Times New Roman" panose="02020603050405020304" pitchFamily="18" charset="0"/>
              </a:rPr>
              <a:pPr eaLnBrk="1" hangingPunct="1"/>
              <a:t>16</a:t>
            </a:fld>
            <a:endParaRPr lang="en-US" altLang="en-US" sz="750" dirty="0">
              <a:solidFill>
                <a:schemeClr val="tx2"/>
              </a:solidFill>
              <a:latin typeface="Times New Roman" panose="02020603050405020304" pitchFamily="18" charset="0"/>
            </a:endParaRPr>
          </a:p>
        </p:txBody>
      </p:sp>
      <p:pic>
        <p:nvPicPr>
          <p:cNvPr id="3074" name="Picture 2" descr="Horace Mann American Education Reformer Rolled Canvas Art ...">
            <a:extLst>
              <a:ext uri="{FF2B5EF4-FFF2-40B4-BE49-F238E27FC236}">
                <a16:creationId xmlns:a16="http://schemas.microsoft.com/office/drawing/2014/main" id="{DB68AB84-0DFA-404D-B834-BD20752AB420}"/>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bwMode="auto">
          <a:xfrm>
            <a:off x="5000625" y="1045030"/>
            <a:ext cx="2885135" cy="30861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
            <a:extLst>
              <a:ext uri="{FF2B5EF4-FFF2-40B4-BE49-F238E27FC236}">
                <a16:creationId xmlns:a16="http://schemas.microsoft.com/office/drawing/2014/main" id="{5897FDBA-5624-AB4A-9251-FE601A4DAC0C}"/>
              </a:ext>
            </a:extLst>
          </p:cNvPr>
          <p:cNvSpPr>
            <a:spLocks noGrp="1" noChangeArrowheads="1"/>
          </p:cNvSpPr>
          <p:nvPr>
            <p:ph type="title"/>
          </p:nvPr>
        </p:nvSpPr>
        <p:spPr>
          <a:xfrm>
            <a:off x="898888" y="324403"/>
            <a:ext cx="8203474" cy="571500"/>
          </a:xfrm>
        </p:spPr>
        <p:txBody>
          <a:bodyPr>
            <a:normAutofit fontScale="90000"/>
          </a:bodyPr>
          <a:lstStyle/>
          <a:p>
            <a:pPr eaLnBrk="1" hangingPunct="1"/>
            <a:r>
              <a:rPr lang="en-US" altLang="en-US" sz="4000" dirty="0">
                <a:latin typeface="Garamond" panose="02020404030301010803" pitchFamily="18" charset="0"/>
              </a:rPr>
              <a:t>History of Education in America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211ECC9F-36E9-FB4F-B928-444B11DD876B}"/>
              </a:ext>
            </a:extLst>
          </p:cNvPr>
          <p:cNvSpPr>
            <a:spLocks noGrp="1"/>
          </p:cNvSpPr>
          <p:nvPr>
            <p:ph type="sldNum" sz="quarter" idx="12"/>
          </p:nvPr>
        </p:nvSpPr>
        <p:spPr/>
        <p:txBody>
          <a:bodyPr/>
          <a:lstStyle>
            <a:lvl1pPr eaLnBrk="0" hangingPunct="0">
              <a:defRPr sz="1800">
                <a:solidFill>
                  <a:schemeClr val="tx1"/>
                </a:solidFill>
                <a:latin typeface="Arial Narrow" panose="020B0604020202020204" pitchFamily="34" charset="0"/>
                <a:ea typeface="ＭＳ Ｐゴシック" panose="020B0600070205080204" pitchFamily="34" charset="-128"/>
              </a:defRPr>
            </a:lvl1pPr>
            <a:lvl2pPr marL="28448794" indent="-28105894" eaLnBrk="0" hangingPunct="0">
              <a:defRPr sz="1800">
                <a:solidFill>
                  <a:schemeClr val="tx1"/>
                </a:solidFill>
                <a:latin typeface="Arial Narrow" panose="020B0604020202020204" pitchFamily="34" charset="0"/>
                <a:ea typeface="ＭＳ Ｐゴシック" panose="020B0600070205080204" pitchFamily="34" charset="-128"/>
              </a:defRPr>
            </a:lvl2pPr>
            <a:lvl3pPr eaLnBrk="0" hangingPunct="0">
              <a:defRPr sz="1800">
                <a:solidFill>
                  <a:schemeClr val="tx1"/>
                </a:solidFill>
                <a:latin typeface="Arial Narrow" panose="020B0604020202020204" pitchFamily="34" charset="0"/>
                <a:ea typeface="ＭＳ Ｐゴシック" panose="020B0600070205080204" pitchFamily="34" charset="-128"/>
              </a:defRPr>
            </a:lvl3pPr>
            <a:lvl4pPr eaLnBrk="0" hangingPunct="0">
              <a:defRPr sz="1800">
                <a:solidFill>
                  <a:schemeClr val="tx1"/>
                </a:solidFill>
                <a:latin typeface="Arial Narrow" panose="020B0604020202020204" pitchFamily="34" charset="0"/>
                <a:ea typeface="ＭＳ Ｐゴシック" panose="020B0600070205080204" pitchFamily="34" charset="-128"/>
              </a:defRPr>
            </a:lvl4pPr>
            <a:lvl5pPr eaLnBrk="0" hangingPunct="0">
              <a:defRPr sz="1800">
                <a:solidFill>
                  <a:schemeClr val="tx1"/>
                </a:solidFill>
                <a:latin typeface="Arial Narrow" panose="020B0604020202020204" pitchFamily="34" charset="0"/>
                <a:ea typeface="ＭＳ Ｐゴシック" panose="020B0600070205080204" pitchFamily="34" charset="-128"/>
              </a:defRPr>
            </a:lvl5pPr>
            <a:lvl6pPr marL="342900" eaLnBrk="0" fontAlgn="base" hangingPunct="0">
              <a:spcBef>
                <a:spcPct val="0"/>
              </a:spcBef>
              <a:spcAft>
                <a:spcPct val="0"/>
              </a:spcAft>
              <a:defRPr sz="1800">
                <a:solidFill>
                  <a:schemeClr val="tx1"/>
                </a:solidFill>
                <a:latin typeface="Arial Narrow" panose="020B0604020202020204" pitchFamily="34" charset="0"/>
                <a:ea typeface="ＭＳ Ｐゴシック" panose="020B0600070205080204" pitchFamily="34" charset="-128"/>
              </a:defRPr>
            </a:lvl6pPr>
            <a:lvl7pPr marL="685800" eaLnBrk="0" fontAlgn="base" hangingPunct="0">
              <a:spcBef>
                <a:spcPct val="0"/>
              </a:spcBef>
              <a:spcAft>
                <a:spcPct val="0"/>
              </a:spcAft>
              <a:defRPr sz="1800">
                <a:solidFill>
                  <a:schemeClr val="tx1"/>
                </a:solidFill>
                <a:latin typeface="Arial Narrow" panose="020B0604020202020204" pitchFamily="34" charset="0"/>
                <a:ea typeface="ＭＳ Ｐゴシック" panose="020B0600070205080204" pitchFamily="34" charset="-128"/>
              </a:defRPr>
            </a:lvl7pPr>
            <a:lvl8pPr marL="1028700" eaLnBrk="0" fontAlgn="base" hangingPunct="0">
              <a:spcBef>
                <a:spcPct val="0"/>
              </a:spcBef>
              <a:spcAft>
                <a:spcPct val="0"/>
              </a:spcAft>
              <a:defRPr sz="1800">
                <a:solidFill>
                  <a:schemeClr val="tx1"/>
                </a:solidFill>
                <a:latin typeface="Arial Narrow" panose="020B0604020202020204" pitchFamily="34" charset="0"/>
                <a:ea typeface="ＭＳ Ｐゴシック" panose="020B0600070205080204" pitchFamily="34" charset="-128"/>
              </a:defRPr>
            </a:lvl8pPr>
            <a:lvl9pPr marL="1371600" eaLnBrk="0" fontAlgn="base" hangingPunct="0">
              <a:spcBef>
                <a:spcPct val="0"/>
              </a:spcBef>
              <a:spcAft>
                <a:spcPct val="0"/>
              </a:spcAft>
              <a:defRPr sz="1800">
                <a:solidFill>
                  <a:schemeClr val="tx1"/>
                </a:solidFill>
                <a:latin typeface="Arial Narrow" panose="020B0604020202020204" pitchFamily="34" charset="0"/>
                <a:ea typeface="ＭＳ Ｐゴシック" panose="020B0600070205080204" pitchFamily="34" charset="-128"/>
              </a:defRPr>
            </a:lvl9pPr>
          </a:lstStyle>
          <a:p>
            <a:pPr eaLnBrk="1" hangingPunct="1"/>
            <a:fld id="{081A2A12-7BEB-3F43-BE7D-C6AADF63BED3}" type="slidenum">
              <a:rPr lang="en-US" altLang="en-US" sz="750">
                <a:solidFill>
                  <a:schemeClr val="tx2"/>
                </a:solidFill>
                <a:latin typeface="Times New Roman" panose="02020603050405020304" pitchFamily="18" charset="0"/>
              </a:rPr>
              <a:pPr eaLnBrk="1" hangingPunct="1"/>
              <a:t>17</a:t>
            </a:fld>
            <a:endParaRPr lang="en-US" altLang="en-US" sz="750" dirty="0">
              <a:solidFill>
                <a:schemeClr val="tx2"/>
              </a:solidFill>
              <a:latin typeface="Times New Roman" panose="02020603050405020304" pitchFamily="18" charset="0"/>
            </a:endParaRPr>
          </a:p>
        </p:txBody>
      </p:sp>
      <p:sp>
        <p:nvSpPr>
          <p:cNvPr id="27652" name="Rectangle 3">
            <a:extLst>
              <a:ext uri="{FF2B5EF4-FFF2-40B4-BE49-F238E27FC236}">
                <a16:creationId xmlns:a16="http://schemas.microsoft.com/office/drawing/2014/main" id="{60EA2D48-A246-7449-BCE8-EF06CBBA2175}"/>
              </a:ext>
            </a:extLst>
          </p:cNvPr>
          <p:cNvSpPr>
            <a:spLocks noGrp="1" noChangeArrowheads="1"/>
          </p:cNvSpPr>
          <p:nvPr>
            <p:ph sz="quarter" idx="1"/>
          </p:nvPr>
        </p:nvSpPr>
        <p:spPr/>
        <p:txBody>
          <a:bodyPr>
            <a:normAutofit lnSpcReduction="10000"/>
          </a:bodyPr>
          <a:lstStyle/>
          <a:p>
            <a:pPr algn="ctr" eaLnBrk="1" hangingPunct="1">
              <a:lnSpc>
                <a:spcPct val="90000"/>
              </a:lnSpc>
              <a:buFont typeface="Wingdings" pitchFamily="2" charset="2"/>
              <a:buNone/>
            </a:pPr>
            <a:r>
              <a:rPr lang="en-US" altLang="en-US" b="1" dirty="0">
                <a:latin typeface="Garamond" panose="02020404030301010803" pitchFamily="18" charset="0"/>
              </a:rPr>
              <a:t>Socialistic</a:t>
            </a:r>
            <a:r>
              <a:rPr lang="en-US" altLang="en-US" dirty="0">
                <a:latin typeface="Garamond" panose="02020404030301010803" pitchFamily="18" charset="0"/>
              </a:rPr>
              <a:t> </a:t>
            </a:r>
            <a:r>
              <a:rPr lang="en-US" altLang="en-US" b="1" dirty="0">
                <a:latin typeface="Garamond" panose="02020404030301010803" pitchFamily="18" charset="0"/>
              </a:rPr>
              <a:t>Approach</a:t>
            </a:r>
          </a:p>
          <a:p>
            <a:pPr marL="0" indent="0" eaLnBrk="1" hangingPunct="1">
              <a:lnSpc>
                <a:spcPct val="90000"/>
              </a:lnSpc>
              <a:buNone/>
            </a:pPr>
            <a:r>
              <a:rPr lang="en-US" altLang="en-US" dirty="0">
                <a:latin typeface="Garamond" panose="02020404030301010803" pitchFamily="18" charset="0"/>
              </a:rPr>
              <a:t>Defined: “Education, then beyond all other devises of human origin, is the great equalizer of the conditions of men – the balance-wheel of the social machinery.”</a:t>
            </a:r>
          </a:p>
          <a:p>
            <a:pPr marL="0" indent="0" eaLnBrk="1" hangingPunct="1">
              <a:lnSpc>
                <a:spcPct val="90000"/>
              </a:lnSpc>
              <a:buNone/>
            </a:pPr>
            <a:endParaRPr lang="en-US" altLang="en-US" dirty="0">
              <a:latin typeface="Garamond" panose="02020404030301010803" pitchFamily="18" charset="0"/>
            </a:endParaRPr>
          </a:p>
          <a:p>
            <a:pPr marL="0" indent="0" eaLnBrk="1" hangingPunct="1">
              <a:lnSpc>
                <a:spcPct val="90000"/>
              </a:lnSpc>
              <a:buNone/>
            </a:pPr>
            <a:r>
              <a:rPr lang="en-US" altLang="en-US" dirty="0">
                <a:latin typeface="Garamond" panose="02020404030301010803" pitchFamily="18" charset="0"/>
              </a:rPr>
              <a:t> “ …that they (‘the evil’) may become good … that injustice may depart … and be known no more.” </a:t>
            </a:r>
          </a:p>
          <a:p>
            <a:pPr marL="0" indent="0" algn="ctr" eaLnBrk="1" hangingPunct="1">
              <a:lnSpc>
                <a:spcPct val="90000"/>
              </a:lnSpc>
              <a:buNone/>
            </a:pPr>
            <a:endParaRPr lang="en-US" altLang="en-US" dirty="0">
              <a:latin typeface="Garamond" panose="02020404030301010803" pitchFamily="18" charset="0"/>
            </a:endParaRPr>
          </a:p>
          <a:p>
            <a:pPr marL="0" indent="0" algn="ctr" eaLnBrk="1" hangingPunct="1">
              <a:lnSpc>
                <a:spcPct val="90000"/>
              </a:lnSpc>
              <a:buNone/>
            </a:pPr>
            <a:r>
              <a:rPr lang="en-US" altLang="en-US" dirty="0">
                <a:latin typeface="Garamond" panose="02020404030301010803" pitchFamily="18" charset="0"/>
              </a:rPr>
              <a:t>Horace Mann</a:t>
            </a:r>
          </a:p>
          <a:p>
            <a:pPr marL="0" indent="0" algn="ctr" eaLnBrk="1" hangingPunct="1">
              <a:lnSpc>
                <a:spcPct val="90000"/>
              </a:lnSpc>
              <a:buNone/>
            </a:pPr>
            <a:r>
              <a:rPr lang="en-US" altLang="en-US" sz="1800" dirty="0">
                <a:latin typeface="Garamond" panose="02020404030301010803" pitchFamily="18" charset="0"/>
              </a:rPr>
              <a:t>(Twelfth Annual Report, Mass. State School, 1848)</a:t>
            </a:r>
          </a:p>
        </p:txBody>
      </p:sp>
      <p:sp>
        <p:nvSpPr>
          <p:cNvPr id="6" name="Rectangle 2">
            <a:extLst>
              <a:ext uri="{FF2B5EF4-FFF2-40B4-BE49-F238E27FC236}">
                <a16:creationId xmlns:a16="http://schemas.microsoft.com/office/drawing/2014/main" id="{539553BA-16BC-9B48-8D12-5976585AEC48}"/>
              </a:ext>
            </a:extLst>
          </p:cNvPr>
          <p:cNvSpPr>
            <a:spLocks noGrp="1" noChangeArrowheads="1"/>
          </p:cNvSpPr>
          <p:nvPr>
            <p:ph type="title"/>
          </p:nvPr>
        </p:nvSpPr>
        <p:spPr>
          <a:xfrm>
            <a:off x="1116874" y="236407"/>
            <a:ext cx="6910251" cy="628650"/>
          </a:xfrm>
        </p:spPr>
        <p:txBody>
          <a:bodyPr>
            <a:normAutofit fontScale="90000"/>
          </a:bodyPr>
          <a:lstStyle/>
          <a:p>
            <a:pPr eaLnBrk="1" hangingPunct="1"/>
            <a:r>
              <a:rPr lang="en-US" altLang="en-US" sz="4000" dirty="0">
                <a:latin typeface="Garamond" panose="02020404030301010803" pitchFamily="18" charset="0"/>
              </a:rPr>
              <a:t>History of Education in America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E2314DD0-3217-2F43-8E6A-21BDEE9846AF}"/>
              </a:ext>
            </a:extLst>
          </p:cNvPr>
          <p:cNvSpPr>
            <a:spLocks noGrp="1"/>
          </p:cNvSpPr>
          <p:nvPr>
            <p:ph type="sldNum" sz="quarter" idx="12"/>
          </p:nvPr>
        </p:nvSpPr>
        <p:spPr/>
        <p:txBody>
          <a:bodyPr/>
          <a:lstStyle>
            <a:lvl1pPr eaLnBrk="0" hangingPunct="0">
              <a:defRPr sz="1800">
                <a:solidFill>
                  <a:schemeClr val="tx1"/>
                </a:solidFill>
                <a:latin typeface="Arial Narrow" panose="020B0604020202020204" pitchFamily="34" charset="0"/>
                <a:ea typeface="ＭＳ Ｐゴシック" panose="020B0600070205080204" pitchFamily="34" charset="-128"/>
              </a:defRPr>
            </a:lvl1pPr>
            <a:lvl2pPr marL="28448794" indent="-28105894" eaLnBrk="0" hangingPunct="0">
              <a:defRPr sz="1800">
                <a:solidFill>
                  <a:schemeClr val="tx1"/>
                </a:solidFill>
                <a:latin typeface="Arial Narrow" panose="020B0604020202020204" pitchFamily="34" charset="0"/>
                <a:ea typeface="ＭＳ Ｐゴシック" panose="020B0600070205080204" pitchFamily="34" charset="-128"/>
              </a:defRPr>
            </a:lvl2pPr>
            <a:lvl3pPr eaLnBrk="0" hangingPunct="0">
              <a:defRPr sz="1800">
                <a:solidFill>
                  <a:schemeClr val="tx1"/>
                </a:solidFill>
                <a:latin typeface="Arial Narrow" panose="020B0604020202020204" pitchFamily="34" charset="0"/>
                <a:ea typeface="ＭＳ Ｐゴシック" panose="020B0600070205080204" pitchFamily="34" charset="-128"/>
              </a:defRPr>
            </a:lvl3pPr>
            <a:lvl4pPr eaLnBrk="0" hangingPunct="0">
              <a:defRPr sz="1800">
                <a:solidFill>
                  <a:schemeClr val="tx1"/>
                </a:solidFill>
                <a:latin typeface="Arial Narrow" panose="020B0604020202020204" pitchFamily="34" charset="0"/>
                <a:ea typeface="ＭＳ Ｐゴシック" panose="020B0600070205080204" pitchFamily="34" charset="-128"/>
              </a:defRPr>
            </a:lvl4pPr>
            <a:lvl5pPr eaLnBrk="0" hangingPunct="0">
              <a:defRPr sz="1800">
                <a:solidFill>
                  <a:schemeClr val="tx1"/>
                </a:solidFill>
                <a:latin typeface="Arial Narrow" panose="020B0604020202020204" pitchFamily="34" charset="0"/>
                <a:ea typeface="ＭＳ Ｐゴシック" panose="020B0600070205080204" pitchFamily="34" charset="-128"/>
              </a:defRPr>
            </a:lvl5pPr>
            <a:lvl6pPr marL="342900" eaLnBrk="0" fontAlgn="base" hangingPunct="0">
              <a:spcBef>
                <a:spcPct val="0"/>
              </a:spcBef>
              <a:spcAft>
                <a:spcPct val="0"/>
              </a:spcAft>
              <a:defRPr sz="1800">
                <a:solidFill>
                  <a:schemeClr val="tx1"/>
                </a:solidFill>
                <a:latin typeface="Arial Narrow" panose="020B0604020202020204" pitchFamily="34" charset="0"/>
                <a:ea typeface="ＭＳ Ｐゴシック" panose="020B0600070205080204" pitchFamily="34" charset="-128"/>
              </a:defRPr>
            </a:lvl6pPr>
            <a:lvl7pPr marL="685800" eaLnBrk="0" fontAlgn="base" hangingPunct="0">
              <a:spcBef>
                <a:spcPct val="0"/>
              </a:spcBef>
              <a:spcAft>
                <a:spcPct val="0"/>
              </a:spcAft>
              <a:defRPr sz="1800">
                <a:solidFill>
                  <a:schemeClr val="tx1"/>
                </a:solidFill>
                <a:latin typeface="Arial Narrow" panose="020B0604020202020204" pitchFamily="34" charset="0"/>
                <a:ea typeface="ＭＳ Ｐゴシック" panose="020B0600070205080204" pitchFamily="34" charset="-128"/>
              </a:defRPr>
            </a:lvl7pPr>
            <a:lvl8pPr marL="1028700" eaLnBrk="0" fontAlgn="base" hangingPunct="0">
              <a:spcBef>
                <a:spcPct val="0"/>
              </a:spcBef>
              <a:spcAft>
                <a:spcPct val="0"/>
              </a:spcAft>
              <a:defRPr sz="1800">
                <a:solidFill>
                  <a:schemeClr val="tx1"/>
                </a:solidFill>
                <a:latin typeface="Arial Narrow" panose="020B0604020202020204" pitchFamily="34" charset="0"/>
                <a:ea typeface="ＭＳ Ｐゴシック" panose="020B0600070205080204" pitchFamily="34" charset="-128"/>
              </a:defRPr>
            </a:lvl8pPr>
            <a:lvl9pPr marL="1371600" eaLnBrk="0" fontAlgn="base" hangingPunct="0">
              <a:spcBef>
                <a:spcPct val="0"/>
              </a:spcBef>
              <a:spcAft>
                <a:spcPct val="0"/>
              </a:spcAft>
              <a:defRPr sz="1800">
                <a:solidFill>
                  <a:schemeClr val="tx1"/>
                </a:solidFill>
                <a:latin typeface="Arial Narrow" panose="020B0604020202020204" pitchFamily="34" charset="0"/>
                <a:ea typeface="ＭＳ Ｐゴシック" panose="020B0600070205080204" pitchFamily="34" charset="-128"/>
              </a:defRPr>
            </a:lvl9pPr>
          </a:lstStyle>
          <a:p>
            <a:pPr eaLnBrk="1" hangingPunct="1"/>
            <a:fld id="{435F53A3-2309-A242-A757-E4BA3A310D98}" type="slidenum">
              <a:rPr lang="en-US" altLang="en-US" sz="750">
                <a:solidFill>
                  <a:schemeClr val="tx2"/>
                </a:solidFill>
                <a:latin typeface="Times New Roman" panose="02020603050405020304" pitchFamily="18" charset="0"/>
              </a:rPr>
              <a:pPr eaLnBrk="1" hangingPunct="1"/>
              <a:t>18</a:t>
            </a:fld>
            <a:endParaRPr lang="en-US" altLang="en-US" sz="750" dirty="0">
              <a:solidFill>
                <a:schemeClr val="tx2"/>
              </a:solidFill>
              <a:latin typeface="Times New Roman" panose="02020603050405020304" pitchFamily="18" charset="0"/>
            </a:endParaRPr>
          </a:p>
        </p:txBody>
      </p:sp>
      <p:sp>
        <p:nvSpPr>
          <p:cNvPr id="6" name="Rectangle 2">
            <a:extLst>
              <a:ext uri="{FF2B5EF4-FFF2-40B4-BE49-F238E27FC236}">
                <a16:creationId xmlns:a16="http://schemas.microsoft.com/office/drawing/2014/main" id="{BE85CC10-426A-AA47-8D12-24DE352190DC}"/>
              </a:ext>
            </a:extLst>
          </p:cNvPr>
          <p:cNvSpPr txBox="1">
            <a:spLocks noChangeArrowheads="1"/>
          </p:cNvSpPr>
          <p:nvPr/>
        </p:nvSpPr>
        <p:spPr>
          <a:xfrm>
            <a:off x="609600" y="358379"/>
            <a:ext cx="8229600" cy="857250"/>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endParaRPr lang="en-US" altLang="en-US" sz="4000" dirty="0">
              <a:latin typeface="Garamond" panose="02020404030301010803" pitchFamily="18" charset="0"/>
            </a:endParaRPr>
          </a:p>
        </p:txBody>
      </p:sp>
      <p:sp>
        <p:nvSpPr>
          <p:cNvPr id="7" name="Rectangle 2">
            <a:extLst>
              <a:ext uri="{FF2B5EF4-FFF2-40B4-BE49-F238E27FC236}">
                <a16:creationId xmlns:a16="http://schemas.microsoft.com/office/drawing/2014/main" id="{C878698B-B803-B341-B32E-A510675477A2}"/>
              </a:ext>
            </a:extLst>
          </p:cNvPr>
          <p:cNvSpPr>
            <a:spLocks noGrp="1" noChangeArrowheads="1"/>
          </p:cNvSpPr>
          <p:nvPr>
            <p:ph type="title"/>
          </p:nvPr>
        </p:nvSpPr>
        <p:spPr/>
        <p:txBody>
          <a:bodyPr>
            <a:normAutofit/>
          </a:bodyPr>
          <a:lstStyle/>
          <a:p>
            <a:pPr eaLnBrk="1" hangingPunct="1"/>
            <a:r>
              <a:rPr lang="en-US" altLang="en-US" sz="4000" dirty="0">
                <a:latin typeface="Garamond" panose="02020404030301010803" pitchFamily="18" charset="0"/>
              </a:rPr>
              <a:t>Socialistic Approach</a:t>
            </a:r>
          </a:p>
        </p:txBody>
      </p:sp>
      <p:graphicFrame>
        <p:nvGraphicFramePr>
          <p:cNvPr id="4" name="Table 7">
            <a:extLst>
              <a:ext uri="{FF2B5EF4-FFF2-40B4-BE49-F238E27FC236}">
                <a16:creationId xmlns:a16="http://schemas.microsoft.com/office/drawing/2014/main" id="{E8CA494F-4415-8E40-96A0-45909F57EB21}"/>
              </a:ext>
            </a:extLst>
          </p:cNvPr>
          <p:cNvGraphicFramePr>
            <a:graphicFrameLocks noGrp="1"/>
          </p:cNvGraphicFramePr>
          <p:nvPr>
            <p:ph idx="1"/>
            <p:extLst>
              <p:ext uri="{D42A27DB-BD31-4B8C-83A1-F6EECF244321}">
                <p14:modId xmlns:p14="http://schemas.microsoft.com/office/powerpoint/2010/main" val="248377294"/>
              </p:ext>
            </p:extLst>
          </p:nvPr>
        </p:nvGraphicFramePr>
        <p:xfrm>
          <a:off x="457200" y="1200150"/>
          <a:ext cx="8229600" cy="3480055"/>
        </p:xfrm>
        <a:graphic>
          <a:graphicData uri="http://schemas.openxmlformats.org/drawingml/2006/table">
            <a:tbl>
              <a:tblPr firstRow="1" bandRow="1">
                <a:tableStyleId>{5C22544A-7EE6-4342-B048-85BDC9FD1C3A}</a:tableStyleId>
              </a:tblPr>
              <a:tblGrid>
                <a:gridCol w="2338251">
                  <a:extLst>
                    <a:ext uri="{9D8B030D-6E8A-4147-A177-3AD203B41FA5}">
                      <a16:colId xmlns:a16="http://schemas.microsoft.com/office/drawing/2014/main" val="1415949969"/>
                    </a:ext>
                  </a:extLst>
                </a:gridCol>
                <a:gridCol w="5891349">
                  <a:extLst>
                    <a:ext uri="{9D8B030D-6E8A-4147-A177-3AD203B41FA5}">
                      <a16:colId xmlns:a16="http://schemas.microsoft.com/office/drawing/2014/main" val="4124006006"/>
                    </a:ext>
                  </a:extLst>
                </a:gridCol>
              </a:tblGrid>
              <a:tr h="17653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en-US" sz="2400" b="1" dirty="0">
                          <a:latin typeface="Garamond" panose="02020404030301010803" pitchFamily="18" charset="0"/>
                        </a:rPr>
                        <a:t>Philosophy/ Worldview</a:t>
                      </a:r>
                      <a:r>
                        <a:rPr lang="en-US" altLang="en-US" sz="2400" dirty="0">
                          <a:latin typeface="Garamond" panose="02020404030301010803" pitchFamily="18" charset="0"/>
                        </a:rPr>
                        <a:t> 	</a:t>
                      </a:r>
                    </a:p>
                  </a:txBody>
                  <a:tcPr/>
                </a:tc>
                <a:tc>
                  <a:txBody>
                    <a:bodyPr/>
                    <a:lstStyle/>
                    <a:p>
                      <a:r>
                        <a:rPr lang="en-US" altLang="en-US" sz="2400" dirty="0">
                          <a:latin typeface="Garamond" panose="02020404030301010803" pitchFamily="18" charset="0"/>
                        </a:rPr>
                        <a:t>Unitarian</a:t>
                      </a:r>
                      <a:endParaRPr lang="en-US" sz="2400" dirty="0"/>
                    </a:p>
                  </a:txBody>
                  <a:tcPr/>
                </a:tc>
                <a:extLst>
                  <a:ext uri="{0D108BD9-81ED-4DB2-BD59-A6C34878D82A}">
                    <a16:rowId xmlns:a16="http://schemas.microsoft.com/office/drawing/2014/main" val="632643022"/>
                  </a:ext>
                </a:extLst>
              </a:tr>
              <a:tr h="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en-US" sz="2400" b="1" dirty="0">
                          <a:latin typeface="Garamond" panose="02020404030301010803" pitchFamily="18" charset="0"/>
                        </a:rPr>
                        <a:t>Foundation</a:t>
                      </a:r>
                      <a:r>
                        <a:rPr lang="en-US" altLang="en-US" sz="2400" dirty="0">
                          <a:latin typeface="Garamond" panose="02020404030301010803" pitchFamily="18" charset="0"/>
                        </a:rPr>
                        <a:t>  		</a:t>
                      </a:r>
                      <a:endParaRPr lang="en-US" sz="24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en-US" sz="2400" dirty="0">
                          <a:latin typeface="Garamond" panose="02020404030301010803" pitchFamily="18" charset="0"/>
                        </a:rPr>
                        <a:t>Social good or morality</a:t>
                      </a:r>
                    </a:p>
                  </a:txBody>
                  <a:tcPr/>
                </a:tc>
                <a:extLst>
                  <a:ext uri="{0D108BD9-81ED-4DB2-BD59-A6C34878D82A}">
                    <a16:rowId xmlns:a16="http://schemas.microsoft.com/office/drawing/2014/main" val="137188238"/>
                  </a:ext>
                </a:extLst>
              </a:tr>
              <a:tr h="370840">
                <a:tc>
                  <a:txBody>
                    <a:bodyPr/>
                    <a:lstStyle/>
                    <a:p>
                      <a:pPr eaLnBrk="1" hangingPunct="1">
                        <a:lnSpc>
                          <a:spcPct val="90000"/>
                        </a:lnSpc>
                      </a:pPr>
                      <a:r>
                        <a:rPr lang="en-US" altLang="en-US" sz="2400" b="1" dirty="0">
                          <a:latin typeface="Garamond" panose="02020404030301010803" pitchFamily="18" charset="0"/>
                        </a:rPr>
                        <a:t>Key Doctrine		</a:t>
                      </a:r>
                      <a:endParaRPr lang="en-US" sz="2400" dirty="0"/>
                    </a:p>
                  </a:txBody>
                  <a:tcPr/>
                </a:tc>
                <a:tc>
                  <a:txBody>
                    <a:bodyPr/>
                    <a:lstStyle/>
                    <a:p>
                      <a:pPr eaLnBrk="1" hangingPunct="1">
                        <a:lnSpc>
                          <a:spcPct val="90000"/>
                        </a:lnSpc>
                      </a:pPr>
                      <a:r>
                        <a:rPr lang="en-US" altLang="en-US" sz="2400" dirty="0">
                          <a:latin typeface="Garamond" panose="02020404030301010803" pitchFamily="18" charset="0"/>
                        </a:rPr>
                        <a:t>Love of Neighbor only </a:t>
                      </a:r>
                      <a:r>
                        <a:rPr lang="en-US" altLang="en-US" sz="2000" dirty="0">
                          <a:latin typeface="Garamond" panose="02020404030301010803" pitchFamily="18" charset="0"/>
                        </a:rPr>
                        <a:t>(NT Commandment #2)</a:t>
                      </a:r>
                    </a:p>
                  </a:txBody>
                  <a:tcPr/>
                </a:tc>
                <a:extLst>
                  <a:ext uri="{0D108BD9-81ED-4DB2-BD59-A6C34878D82A}">
                    <a16:rowId xmlns:a16="http://schemas.microsoft.com/office/drawing/2014/main" val="389005622"/>
                  </a:ext>
                </a:extLst>
              </a:tr>
              <a:tr h="370840">
                <a:tc>
                  <a:txBody>
                    <a:bodyPr/>
                    <a:lstStyle/>
                    <a:p>
                      <a:pPr eaLnBrk="1" hangingPunct="1">
                        <a:lnSpc>
                          <a:spcPct val="90000"/>
                        </a:lnSpc>
                      </a:pPr>
                      <a:r>
                        <a:rPr lang="en-US" altLang="en-US" sz="2400" b="1" dirty="0">
                          <a:latin typeface="Garamond" panose="02020404030301010803" pitchFamily="18" charset="0"/>
                        </a:rPr>
                        <a:t>Character</a:t>
                      </a:r>
                      <a:r>
                        <a:rPr lang="en-US" altLang="en-US" sz="2400" dirty="0">
                          <a:latin typeface="Garamond" panose="02020404030301010803" pitchFamily="18" charset="0"/>
                        </a:rPr>
                        <a:t>		</a:t>
                      </a:r>
                      <a:endParaRPr lang="en-US" sz="2400" dirty="0"/>
                    </a:p>
                  </a:txBody>
                  <a:tcPr/>
                </a:tc>
                <a:tc>
                  <a:txBody>
                    <a:bodyPr/>
                    <a:lstStyle/>
                    <a:p>
                      <a:pPr eaLnBrk="1" hangingPunct="1">
                        <a:lnSpc>
                          <a:spcPct val="90000"/>
                        </a:lnSpc>
                      </a:pPr>
                      <a:r>
                        <a:rPr lang="en-US" altLang="en-US" sz="2400" dirty="0">
                          <a:latin typeface="Garamond" panose="02020404030301010803" pitchFamily="18" charset="0"/>
                        </a:rPr>
                        <a:t>Group-centered</a:t>
                      </a:r>
                    </a:p>
                    <a:p>
                      <a:pPr eaLnBrk="1" hangingPunct="1">
                        <a:lnSpc>
                          <a:spcPct val="90000"/>
                        </a:lnSpc>
                      </a:pPr>
                      <a:r>
                        <a:rPr lang="en-US" altLang="en-US" sz="2400" dirty="0">
                          <a:latin typeface="Garamond" panose="02020404030301010803" pitchFamily="18" charset="0"/>
                        </a:rPr>
                        <a:t>Dependency and support of socialism.</a:t>
                      </a:r>
                    </a:p>
                    <a:p>
                      <a:pPr eaLnBrk="1" hangingPunct="1">
                        <a:lnSpc>
                          <a:spcPct val="90000"/>
                        </a:lnSpc>
                      </a:pPr>
                      <a:r>
                        <a:rPr lang="en-US" altLang="en-US" sz="2400" b="1" dirty="0">
                          <a:latin typeface="Garamond" panose="02020404030301010803" pitchFamily="18" charset="0"/>
                        </a:rPr>
                        <a:t>Humanitarianism</a:t>
                      </a:r>
                    </a:p>
                  </a:txBody>
                  <a:tcPr/>
                </a:tc>
                <a:extLst>
                  <a:ext uri="{0D108BD9-81ED-4DB2-BD59-A6C34878D82A}">
                    <a16:rowId xmlns:a16="http://schemas.microsoft.com/office/drawing/2014/main" val="2597804044"/>
                  </a:ext>
                </a:extLst>
              </a:tr>
            </a:tbl>
          </a:graphicData>
        </a:graphic>
      </p:graphicFrame>
    </p:spTree>
    <p:extLst>
      <p:ext uri="{BB962C8B-B14F-4D97-AF65-F5344CB8AC3E}">
        <p14:creationId xmlns:p14="http://schemas.microsoft.com/office/powerpoint/2010/main" val="307992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a:extLst>
              <a:ext uri="{FF2B5EF4-FFF2-40B4-BE49-F238E27FC236}">
                <a16:creationId xmlns:a16="http://schemas.microsoft.com/office/drawing/2014/main" id="{C838C6FE-3B39-8946-A42C-FA1286B5EC6D}"/>
              </a:ext>
            </a:extLst>
          </p:cNvPr>
          <p:cNvSpPr>
            <a:spLocks noGrp="1" noChangeArrowheads="1"/>
          </p:cNvSpPr>
          <p:nvPr>
            <p:ph type="body" sz="half" idx="1"/>
          </p:nvPr>
        </p:nvSpPr>
        <p:spPr/>
        <p:txBody>
          <a:bodyPr>
            <a:noAutofit/>
          </a:bodyPr>
          <a:lstStyle/>
          <a:p>
            <a:pPr algn="ctr" eaLnBrk="1" hangingPunct="1">
              <a:buFont typeface="Wingdings" pitchFamily="2" charset="2"/>
              <a:buNone/>
            </a:pPr>
            <a:r>
              <a:rPr lang="en-US" altLang="en-US" b="1" dirty="0">
                <a:latin typeface="Garamond" panose="02020404030301010803" pitchFamily="18" charset="0"/>
              </a:rPr>
              <a:t>Progressive (Evolutionary)</a:t>
            </a:r>
          </a:p>
          <a:p>
            <a:pPr algn="ctr" eaLnBrk="1" hangingPunct="1">
              <a:buFont typeface="Wingdings" pitchFamily="2" charset="2"/>
              <a:buNone/>
            </a:pPr>
            <a:r>
              <a:rPr lang="en-US" altLang="en-US" b="1" dirty="0">
                <a:latin typeface="Garamond" panose="02020404030301010803" pitchFamily="18" charset="0"/>
              </a:rPr>
              <a:t>Approach</a:t>
            </a:r>
          </a:p>
          <a:p>
            <a:pPr algn="ctr" eaLnBrk="1" hangingPunct="1">
              <a:buFont typeface="Wingdings" pitchFamily="2" charset="2"/>
              <a:buNone/>
            </a:pPr>
            <a:r>
              <a:rPr lang="en-US" altLang="en-US" b="1" dirty="0">
                <a:latin typeface="Garamond" panose="02020404030301010803" pitchFamily="18" charset="0"/>
              </a:rPr>
              <a:t>1930-present</a:t>
            </a:r>
          </a:p>
          <a:p>
            <a:pPr algn="ctr" eaLnBrk="1" hangingPunct="1">
              <a:buFont typeface="Wingdings" pitchFamily="2" charset="2"/>
              <a:buNone/>
            </a:pPr>
            <a:endParaRPr lang="en-US" altLang="en-US" sz="1600" b="1" dirty="0">
              <a:latin typeface="Garamond" panose="02020404030301010803" pitchFamily="18" charset="0"/>
            </a:endParaRPr>
          </a:p>
          <a:p>
            <a:pPr algn="ctr" eaLnBrk="1" hangingPunct="1">
              <a:buFont typeface="Wingdings" pitchFamily="2" charset="2"/>
              <a:buNone/>
            </a:pPr>
            <a:r>
              <a:rPr lang="en-US" altLang="en-US" b="1" dirty="0">
                <a:latin typeface="Garamond" panose="02020404030301010803" pitchFamily="18" charset="0"/>
              </a:rPr>
              <a:t>John Dewey</a:t>
            </a:r>
          </a:p>
          <a:p>
            <a:pPr algn="ctr" eaLnBrk="1" hangingPunct="1">
              <a:buFont typeface="Wingdings" pitchFamily="2" charset="2"/>
              <a:buNone/>
            </a:pPr>
            <a:r>
              <a:rPr lang="en-US" altLang="en-US" b="1" dirty="0">
                <a:latin typeface="Garamond" panose="02020404030301010803" pitchFamily="18" charset="0"/>
              </a:rPr>
              <a:t>Father of Progressive Education</a:t>
            </a:r>
          </a:p>
        </p:txBody>
      </p:sp>
      <p:sp>
        <p:nvSpPr>
          <p:cNvPr id="6" name="Slide Number Placeholder 6">
            <a:extLst>
              <a:ext uri="{FF2B5EF4-FFF2-40B4-BE49-F238E27FC236}">
                <a16:creationId xmlns:a16="http://schemas.microsoft.com/office/drawing/2014/main" id="{A74F5196-1FF0-864E-BCD0-EBE9EC51FE27}"/>
              </a:ext>
            </a:extLst>
          </p:cNvPr>
          <p:cNvSpPr>
            <a:spLocks noGrp="1"/>
          </p:cNvSpPr>
          <p:nvPr>
            <p:ph type="sldNum" sz="quarter" idx="12"/>
          </p:nvPr>
        </p:nvSpPr>
        <p:spPr/>
        <p:txBody>
          <a:bodyPr/>
          <a:lstStyle>
            <a:lvl1pPr eaLnBrk="0" hangingPunct="0">
              <a:defRPr sz="1800">
                <a:solidFill>
                  <a:schemeClr val="tx1"/>
                </a:solidFill>
                <a:latin typeface="Arial Narrow" panose="020B0604020202020204" pitchFamily="34" charset="0"/>
                <a:ea typeface="ＭＳ Ｐゴシック" panose="020B0600070205080204" pitchFamily="34" charset="-128"/>
              </a:defRPr>
            </a:lvl1pPr>
            <a:lvl2pPr marL="28448794" indent="-28105894" eaLnBrk="0" hangingPunct="0">
              <a:defRPr sz="1800">
                <a:solidFill>
                  <a:schemeClr val="tx1"/>
                </a:solidFill>
                <a:latin typeface="Arial Narrow" panose="020B0604020202020204" pitchFamily="34" charset="0"/>
                <a:ea typeface="ＭＳ Ｐゴシック" panose="020B0600070205080204" pitchFamily="34" charset="-128"/>
              </a:defRPr>
            </a:lvl2pPr>
            <a:lvl3pPr eaLnBrk="0" hangingPunct="0">
              <a:defRPr sz="1800">
                <a:solidFill>
                  <a:schemeClr val="tx1"/>
                </a:solidFill>
                <a:latin typeface="Arial Narrow" panose="020B0604020202020204" pitchFamily="34" charset="0"/>
                <a:ea typeface="ＭＳ Ｐゴシック" panose="020B0600070205080204" pitchFamily="34" charset="-128"/>
              </a:defRPr>
            </a:lvl3pPr>
            <a:lvl4pPr eaLnBrk="0" hangingPunct="0">
              <a:defRPr sz="1800">
                <a:solidFill>
                  <a:schemeClr val="tx1"/>
                </a:solidFill>
                <a:latin typeface="Arial Narrow" panose="020B0604020202020204" pitchFamily="34" charset="0"/>
                <a:ea typeface="ＭＳ Ｐゴシック" panose="020B0600070205080204" pitchFamily="34" charset="-128"/>
              </a:defRPr>
            </a:lvl4pPr>
            <a:lvl5pPr eaLnBrk="0" hangingPunct="0">
              <a:defRPr sz="1800">
                <a:solidFill>
                  <a:schemeClr val="tx1"/>
                </a:solidFill>
                <a:latin typeface="Arial Narrow" panose="020B0604020202020204" pitchFamily="34" charset="0"/>
                <a:ea typeface="ＭＳ Ｐゴシック" panose="020B0600070205080204" pitchFamily="34" charset="-128"/>
              </a:defRPr>
            </a:lvl5pPr>
            <a:lvl6pPr marL="342900" eaLnBrk="0" fontAlgn="base" hangingPunct="0">
              <a:spcBef>
                <a:spcPct val="0"/>
              </a:spcBef>
              <a:spcAft>
                <a:spcPct val="0"/>
              </a:spcAft>
              <a:defRPr sz="1800">
                <a:solidFill>
                  <a:schemeClr val="tx1"/>
                </a:solidFill>
                <a:latin typeface="Arial Narrow" panose="020B0604020202020204" pitchFamily="34" charset="0"/>
                <a:ea typeface="ＭＳ Ｐゴシック" panose="020B0600070205080204" pitchFamily="34" charset="-128"/>
              </a:defRPr>
            </a:lvl6pPr>
            <a:lvl7pPr marL="685800" eaLnBrk="0" fontAlgn="base" hangingPunct="0">
              <a:spcBef>
                <a:spcPct val="0"/>
              </a:spcBef>
              <a:spcAft>
                <a:spcPct val="0"/>
              </a:spcAft>
              <a:defRPr sz="1800">
                <a:solidFill>
                  <a:schemeClr val="tx1"/>
                </a:solidFill>
                <a:latin typeface="Arial Narrow" panose="020B0604020202020204" pitchFamily="34" charset="0"/>
                <a:ea typeface="ＭＳ Ｐゴシック" panose="020B0600070205080204" pitchFamily="34" charset="-128"/>
              </a:defRPr>
            </a:lvl7pPr>
            <a:lvl8pPr marL="1028700" eaLnBrk="0" fontAlgn="base" hangingPunct="0">
              <a:spcBef>
                <a:spcPct val="0"/>
              </a:spcBef>
              <a:spcAft>
                <a:spcPct val="0"/>
              </a:spcAft>
              <a:defRPr sz="1800">
                <a:solidFill>
                  <a:schemeClr val="tx1"/>
                </a:solidFill>
                <a:latin typeface="Arial Narrow" panose="020B0604020202020204" pitchFamily="34" charset="0"/>
                <a:ea typeface="ＭＳ Ｐゴシック" panose="020B0600070205080204" pitchFamily="34" charset="-128"/>
              </a:defRPr>
            </a:lvl8pPr>
            <a:lvl9pPr marL="1371600" eaLnBrk="0" fontAlgn="base" hangingPunct="0">
              <a:spcBef>
                <a:spcPct val="0"/>
              </a:spcBef>
              <a:spcAft>
                <a:spcPct val="0"/>
              </a:spcAft>
              <a:defRPr sz="1800">
                <a:solidFill>
                  <a:schemeClr val="tx1"/>
                </a:solidFill>
                <a:latin typeface="Arial Narrow" panose="020B0604020202020204" pitchFamily="34" charset="0"/>
                <a:ea typeface="ＭＳ Ｐゴシック" panose="020B0600070205080204" pitchFamily="34" charset="-128"/>
              </a:defRPr>
            </a:lvl9pPr>
          </a:lstStyle>
          <a:p>
            <a:pPr eaLnBrk="1" hangingPunct="1"/>
            <a:fld id="{17FE2A04-442C-7744-A0F2-8EA49088DFC8}" type="slidenum">
              <a:rPr lang="en-US" altLang="en-US" sz="750">
                <a:solidFill>
                  <a:schemeClr val="tx2"/>
                </a:solidFill>
                <a:latin typeface="Times New Roman" panose="02020603050405020304" pitchFamily="18" charset="0"/>
              </a:rPr>
              <a:pPr eaLnBrk="1" hangingPunct="1"/>
              <a:t>19</a:t>
            </a:fld>
            <a:endParaRPr lang="en-US" altLang="en-US" sz="750" dirty="0">
              <a:solidFill>
                <a:schemeClr val="tx2"/>
              </a:solidFill>
              <a:latin typeface="Times New Roman" panose="02020603050405020304" pitchFamily="18" charset="0"/>
            </a:endParaRPr>
          </a:p>
        </p:txBody>
      </p:sp>
      <p:pic>
        <p:nvPicPr>
          <p:cNvPr id="2050" name="Picture 2" descr="John Dewey - Hledání pevného bodu">
            <a:extLst>
              <a:ext uri="{FF2B5EF4-FFF2-40B4-BE49-F238E27FC236}">
                <a16:creationId xmlns:a16="http://schemas.microsoft.com/office/drawing/2014/main" id="{2C7B193C-8070-A741-8727-85CDE7C52622}"/>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bwMode="auto">
          <a:xfrm>
            <a:off x="5324240" y="1257300"/>
            <a:ext cx="2658217" cy="30861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a:extLst>
              <a:ext uri="{FF2B5EF4-FFF2-40B4-BE49-F238E27FC236}">
                <a16:creationId xmlns:a16="http://schemas.microsoft.com/office/drawing/2014/main" id="{D7F20CFC-3CBF-E445-A87C-CDC4058642B7}"/>
              </a:ext>
            </a:extLst>
          </p:cNvPr>
          <p:cNvSpPr>
            <a:spLocks noGrp="1" noChangeArrowheads="1"/>
          </p:cNvSpPr>
          <p:nvPr>
            <p:ph type="title"/>
          </p:nvPr>
        </p:nvSpPr>
        <p:spPr>
          <a:xfrm>
            <a:off x="613954" y="147637"/>
            <a:ext cx="7916091" cy="685800"/>
          </a:xfrm>
        </p:spPr>
        <p:txBody>
          <a:bodyPr>
            <a:normAutofit fontScale="90000"/>
          </a:bodyPr>
          <a:lstStyle/>
          <a:p>
            <a:pPr eaLnBrk="1" hangingPunct="1"/>
            <a:r>
              <a:rPr lang="en-US" altLang="en-US" sz="4000" dirty="0">
                <a:latin typeface="Garamond" panose="02020404030301010803" pitchFamily="18" charset="0"/>
              </a:rPr>
              <a:t>History of Education in America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0414BB-5EB4-044A-8D37-47B80D58BAD4}"/>
              </a:ext>
            </a:extLst>
          </p:cNvPr>
          <p:cNvSpPr>
            <a:spLocks noGrp="1"/>
          </p:cNvSpPr>
          <p:nvPr>
            <p:ph type="ctrTitle"/>
          </p:nvPr>
        </p:nvSpPr>
        <p:spPr>
          <a:xfrm>
            <a:off x="685800" y="1126331"/>
            <a:ext cx="7772400" cy="1102519"/>
          </a:xfrm>
        </p:spPr>
        <p:txBody>
          <a:bodyPr>
            <a:normAutofit/>
          </a:bodyPr>
          <a:lstStyle/>
          <a:p>
            <a:r>
              <a:rPr lang="en-US" sz="4400" b="1" dirty="0">
                <a:latin typeface="Garamond" panose="02020404030301010803" pitchFamily="18" charset="0"/>
              </a:rPr>
              <a:t>Principle Approach Education</a:t>
            </a:r>
          </a:p>
        </p:txBody>
      </p:sp>
      <p:sp>
        <p:nvSpPr>
          <p:cNvPr id="2" name="Subtitle 1">
            <a:extLst>
              <a:ext uri="{FF2B5EF4-FFF2-40B4-BE49-F238E27FC236}">
                <a16:creationId xmlns:a16="http://schemas.microsoft.com/office/drawing/2014/main" id="{63E3B50A-92EA-1947-B590-5C09C8606EA8}"/>
              </a:ext>
            </a:extLst>
          </p:cNvPr>
          <p:cNvSpPr>
            <a:spLocks noGrp="1"/>
          </p:cNvSpPr>
          <p:nvPr>
            <p:ph type="subTitle" idx="1"/>
          </p:nvPr>
        </p:nvSpPr>
        <p:spPr>
          <a:xfrm>
            <a:off x="917665" y="2570117"/>
            <a:ext cx="7308669" cy="1314450"/>
          </a:xfrm>
        </p:spPr>
        <p:txBody>
          <a:bodyPr>
            <a:noAutofit/>
          </a:bodyPr>
          <a:lstStyle/>
          <a:p>
            <a:r>
              <a:rPr lang="en-US" sz="3200" b="1" dirty="0">
                <a:solidFill>
                  <a:srgbClr val="C00000"/>
                </a:solidFill>
                <a:latin typeface="Garamond" panose="02020404030301010803" pitchFamily="18" charset="0"/>
              </a:rPr>
              <a:t>“Gospel Key to America’s Future                as a Blessed Nation” </a:t>
            </a:r>
          </a:p>
        </p:txBody>
      </p:sp>
    </p:spTree>
    <p:extLst>
      <p:ext uri="{BB962C8B-B14F-4D97-AF65-F5344CB8AC3E}">
        <p14:creationId xmlns:p14="http://schemas.microsoft.com/office/powerpoint/2010/main" val="2631237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38A355AD-5231-FC41-8BE1-BBD6D1E9B194}"/>
              </a:ext>
            </a:extLst>
          </p:cNvPr>
          <p:cNvSpPr>
            <a:spLocks noGrp="1"/>
          </p:cNvSpPr>
          <p:nvPr>
            <p:ph type="sldNum" sz="quarter" idx="12"/>
          </p:nvPr>
        </p:nvSpPr>
        <p:spPr/>
        <p:txBody>
          <a:bodyPr/>
          <a:lstStyle>
            <a:lvl1pPr eaLnBrk="0" hangingPunct="0">
              <a:defRPr sz="1800">
                <a:solidFill>
                  <a:schemeClr val="tx1"/>
                </a:solidFill>
                <a:latin typeface="Arial Narrow" panose="020B0604020202020204" pitchFamily="34" charset="0"/>
                <a:ea typeface="ＭＳ Ｐゴシック" panose="020B0600070205080204" pitchFamily="34" charset="-128"/>
              </a:defRPr>
            </a:lvl1pPr>
            <a:lvl2pPr marL="28448794" indent="-28105894" eaLnBrk="0" hangingPunct="0">
              <a:defRPr sz="1800">
                <a:solidFill>
                  <a:schemeClr val="tx1"/>
                </a:solidFill>
                <a:latin typeface="Arial Narrow" panose="020B0604020202020204" pitchFamily="34" charset="0"/>
                <a:ea typeface="ＭＳ Ｐゴシック" panose="020B0600070205080204" pitchFamily="34" charset="-128"/>
              </a:defRPr>
            </a:lvl2pPr>
            <a:lvl3pPr eaLnBrk="0" hangingPunct="0">
              <a:defRPr sz="1800">
                <a:solidFill>
                  <a:schemeClr val="tx1"/>
                </a:solidFill>
                <a:latin typeface="Arial Narrow" panose="020B0604020202020204" pitchFamily="34" charset="0"/>
                <a:ea typeface="ＭＳ Ｐゴシック" panose="020B0600070205080204" pitchFamily="34" charset="-128"/>
              </a:defRPr>
            </a:lvl3pPr>
            <a:lvl4pPr eaLnBrk="0" hangingPunct="0">
              <a:defRPr sz="1800">
                <a:solidFill>
                  <a:schemeClr val="tx1"/>
                </a:solidFill>
                <a:latin typeface="Arial Narrow" panose="020B0604020202020204" pitchFamily="34" charset="0"/>
                <a:ea typeface="ＭＳ Ｐゴシック" panose="020B0600070205080204" pitchFamily="34" charset="-128"/>
              </a:defRPr>
            </a:lvl4pPr>
            <a:lvl5pPr eaLnBrk="0" hangingPunct="0">
              <a:defRPr sz="1800">
                <a:solidFill>
                  <a:schemeClr val="tx1"/>
                </a:solidFill>
                <a:latin typeface="Arial Narrow" panose="020B0604020202020204" pitchFamily="34" charset="0"/>
                <a:ea typeface="ＭＳ Ｐゴシック" panose="020B0600070205080204" pitchFamily="34" charset="-128"/>
              </a:defRPr>
            </a:lvl5pPr>
            <a:lvl6pPr marL="342900" eaLnBrk="0" fontAlgn="base" hangingPunct="0">
              <a:spcBef>
                <a:spcPct val="0"/>
              </a:spcBef>
              <a:spcAft>
                <a:spcPct val="0"/>
              </a:spcAft>
              <a:defRPr sz="1800">
                <a:solidFill>
                  <a:schemeClr val="tx1"/>
                </a:solidFill>
                <a:latin typeface="Arial Narrow" panose="020B0604020202020204" pitchFamily="34" charset="0"/>
                <a:ea typeface="ＭＳ Ｐゴシック" panose="020B0600070205080204" pitchFamily="34" charset="-128"/>
              </a:defRPr>
            </a:lvl6pPr>
            <a:lvl7pPr marL="685800" eaLnBrk="0" fontAlgn="base" hangingPunct="0">
              <a:spcBef>
                <a:spcPct val="0"/>
              </a:spcBef>
              <a:spcAft>
                <a:spcPct val="0"/>
              </a:spcAft>
              <a:defRPr sz="1800">
                <a:solidFill>
                  <a:schemeClr val="tx1"/>
                </a:solidFill>
                <a:latin typeface="Arial Narrow" panose="020B0604020202020204" pitchFamily="34" charset="0"/>
                <a:ea typeface="ＭＳ Ｐゴシック" panose="020B0600070205080204" pitchFamily="34" charset="-128"/>
              </a:defRPr>
            </a:lvl7pPr>
            <a:lvl8pPr marL="1028700" eaLnBrk="0" fontAlgn="base" hangingPunct="0">
              <a:spcBef>
                <a:spcPct val="0"/>
              </a:spcBef>
              <a:spcAft>
                <a:spcPct val="0"/>
              </a:spcAft>
              <a:defRPr sz="1800">
                <a:solidFill>
                  <a:schemeClr val="tx1"/>
                </a:solidFill>
                <a:latin typeface="Arial Narrow" panose="020B0604020202020204" pitchFamily="34" charset="0"/>
                <a:ea typeface="ＭＳ Ｐゴシック" panose="020B0600070205080204" pitchFamily="34" charset="-128"/>
              </a:defRPr>
            </a:lvl8pPr>
            <a:lvl9pPr marL="1371600" eaLnBrk="0" fontAlgn="base" hangingPunct="0">
              <a:spcBef>
                <a:spcPct val="0"/>
              </a:spcBef>
              <a:spcAft>
                <a:spcPct val="0"/>
              </a:spcAft>
              <a:defRPr sz="1800">
                <a:solidFill>
                  <a:schemeClr val="tx1"/>
                </a:solidFill>
                <a:latin typeface="Arial Narrow" panose="020B0604020202020204" pitchFamily="34" charset="0"/>
                <a:ea typeface="ＭＳ Ｐゴシック" panose="020B0600070205080204" pitchFamily="34" charset="-128"/>
              </a:defRPr>
            </a:lvl9pPr>
          </a:lstStyle>
          <a:p>
            <a:pPr eaLnBrk="1" hangingPunct="1"/>
            <a:fld id="{77246D2E-74C5-DE44-A638-C5E5E57EB347}" type="slidenum">
              <a:rPr lang="en-US" altLang="en-US" sz="750">
                <a:solidFill>
                  <a:schemeClr val="tx2"/>
                </a:solidFill>
                <a:latin typeface="Times New Roman" panose="02020603050405020304" pitchFamily="18" charset="0"/>
              </a:rPr>
              <a:pPr eaLnBrk="1" hangingPunct="1"/>
              <a:t>20</a:t>
            </a:fld>
            <a:endParaRPr lang="en-US" altLang="en-US" sz="750" dirty="0">
              <a:solidFill>
                <a:schemeClr val="tx2"/>
              </a:solidFill>
              <a:latin typeface="Times New Roman" panose="02020603050405020304" pitchFamily="18" charset="0"/>
            </a:endParaRPr>
          </a:p>
        </p:txBody>
      </p:sp>
      <p:sp>
        <p:nvSpPr>
          <p:cNvPr id="7" name="Rectangle 2">
            <a:extLst>
              <a:ext uri="{FF2B5EF4-FFF2-40B4-BE49-F238E27FC236}">
                <a16:creationId xmlns:a16="http://schemas.microsoft.com/office/drawing/2014/main" id="{C34C12BF-4D78-E84E-8546-9174DAAF7AB8}"/>
              </a:ext>
            </a:extLst>
          </p:cNvPr>
          <p:cNvSpPr>
            <a:spLocks noGrp="1" noChangeArrowheads="1"/>
          </p:cNvSpPr>
          <p:nvPr>
            <p:ph type="title"/>
          </p:nvPr>
        </p:nvSpPr>
        <p:spPr/>
        <p:txBody>
          <a:bodyPr>
            <a:normAutofit/>
          </a:bodyPr>
          <a:lstStyle/>
          <a:p>
            <a:pPr eaLnBrk="1" hangingPunct="1"/>
            <a:r>
              <a:rPr lang="en-US" altLang="en-US" sz="4000" dirty="0">
                <a:latin typeface="Garamond" panose="02020404030301010803" pitchFamily="18" charset="0"/>
              </a:rPr>
              <a:t>History of Education in America</a:t>
            </a:r>
          </a:p>
        </p:txBody>
      </p:sp>
      <p:graphicFrame>
        <p:nvGraphicFramePr>
          <p:cNvPr id="4" name="Table 5">
            <a:extLst>
              <a:ext uri="{FF2B5EF4-FFF2-40B4-BE49-F238E27FC236}">
                <a16:creationId xmlns:a16="http://schemas.microsoft.com/office/drawing/2014/main" id="{F76D37FE-D54C-5547-8352-E8AA55E7A4D9}"/>
              </a:ext>
            </a:extLst>
          </p:cNvPr>
          <p:cNvGraphicFramePr>
            <a:graphicFrameLocks noGrp="1"/>
          </p:cNvGraphicFramePr>
          <p:nvPr>
            <p:ph idx="1"/>
            <p:extLst>
              <p:ext uri="{D42A27DB-BD31-4B8C-83A1-F6EECF244321}">
                <p14:modId xmlns:p14="http://schemas.microsoft.com/office/powerpoint/2010/main" val="3589737858"/>
              </p:ext>
            </p:extLst>
          </p:nvPr>
        </p:nvGraphicFramePr>
        <p:xfrm>
          <a:off x="457200" y="1200150"/>
          <a:ext cx="8229600" cy="3514535"/>
        </p:xfrm>
        <a:graphic>
          <a:graphicData uri="http://schemas.openxmlformats.org/drawingml/2006/table">
            <a:tbl>
              <a:tblPr firstRow="1" bandRow="1">
                <a:tableStyleId>{5C22544A-7EE6-4342-B048-85BDC9FD1C3A}</a:tableStyleId>
              </a:tblPr>
              <a:tblGrid>
                <a:gridCol w="2403566">
                  <a:extLst>
                    <a:ext uri="{9D8B030D-6E8A-4147-A177-3AD203B41FA5}">
                      <a16:colId xmlns:a16="http://schemas.microsoft.com/office/drawing/2014/main" val="1430232798"/>
                    </a:ext>
                  </a:extLst>
                </a:gridCol>
                <a:gridCol w="5826034">
                  <a:extLst>
                    <a:ext uri="{9D8B030D-6E8A-4147-A177-3AD203B41FA5}">
                      <a16:colId xmlns:a16="http://schemas.microsoft.com/office/drawing/2014/main" val="4155442162"/>
                    </a:ext>
                  </a:extLst>
                </a:gridCol>
              </a:tblGrid>
              <a:tr h="370840">
                <a:tc>
                  <a:txBody>
                    <a:bodyPr/>
                    <a:lstStyle/>
                    <a:p>
                      <a:r>
                        <a:rPr lang="en-US" sz="2400" b="1" dirty="0">
                          <a:latin typeface="Garamond" panose="02020404030301010803" pitchFamily="18" charset="0"/>
                        </a:rPr>
                        <a:t>Philosophy</a:t>
                      </a:r>
                    </a:p>
                  </a:txBody>
                  <a:tcPr/>
                </a:tc>
                <a:tc>
                  <a:txBody>
                    <a:bodyPr/>
                    <a:lstStyle/>
                    <a:p>
                      <a:r>
                        <a:rPr lang="en-US" altLang="en-US" sz="2400" dirty="0">
                          <a:latin typeface="Garamond" panose="02020404030301010803" pitchFamily="18" charset="0"/>
                        </a:rPr>
                        <a:t>Evolutionary</a:t>
                      </a:r>
                    </a:p>
                    <a:p>
                      <a:r>
                        <a:rPr lang="en-US" altLang="en-US" sz="2400" dirty="0">
                          <a:latin typeface="Garamond" panose="02020404030301010803" pitchFamily="18" charset="0"/>
                        </a:rPr>
                        <a:t>Ever changing toward perfection </a:t>
                      </a:r>
                      <a:endParaRPr lang="en-US" sz="2400" dirty="0">
                        <a:latin typeface="Garamond" panose="02020404030301010803" pitchFamily="18" charset="0"/>
                      </a:endParaRPr>
                    </a:p>
                  </a:txBody>
                  <a:tcPr/>
                </a:tc>
                <a:extLst>
                  <a:ext uri="{0D108BD9-81ED-4DB2-BD59-A6C34878D82A}">
                    <a16:rowId xmlns:a16="http://schemas.microsoft.com/office/drawing/2014/main" val="3171393486"/>
                  </a:ext>
                </a:extLst>
              </a:tr>
              <a:tr h="370840">
                <a:tc>
                  <a:txBody>
                    <a:bodyPr/>
                    <a:lstStyle/>
                    <a:p>
                      <a:r>
                        <a:rPr lang="en-US" sz="2400" b="1" dirty="0">
                          <a:latin typeface="Garamond" panose="02020404030301010803" pitchFamily="18" charset="0"/>
                        </a:rPr>
                        <a:t>Foundation </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en-US" sz="2400" dirty="0">
                          <a:latin typeface="Garamond" panose="02020404030301010803" pitchFamily="18" charset="0"/>
                        </a:rPr>
                        <a:t>Behavioral Psychology and Child Development Theories.</a:t>
                      </a:r>
                    </a:p>
                  </a:txBody>
                  <a:tcPr/>
                </a:tc>
                <a:extLst>
                  <a:ext uri="{0D108BD9-81ED-4DB2-BD59-A6C34878D82A}">
                    <a16:rowId xmlns:a16="http://schemas.microsoft.com/office/drawing/2014/main" val="2100266823"/>
                  </a:ext>
                </a:extLst>
              </a:tr>
              <a:tr h="370840">
                <a:tc>
                  <a:txBody>
                    <a:bodyPr/>
                    <a:lstStyle/>
                    <a:p>
                      <a:r>
                        <a:rPr lang="en-US" sz="2400" b="1" dirty="0">
                          <a:latin typeface="Garamond" panose="02020404030301010803" pitchFamily="18" charset="0"/>
                        </a:rPr>
                        <a:t>Key Doctrine</a:t>
                      </a:r>
                    </a:p>
                  </a:txBody>
                  <a:tcPr/>
                </a:tc>
                <a:tc>
                  <a:txBody>
                    <a:bodyPr/>
                    <a:lstStyle/>
                    <a:p>
                      <a:pPr eaLnBrk="1" hangingPunct="1">
                        <a:lnSpc>
                          <a:spcPct val="90000"/>
                        </a:lnSpc>
                      </a:pPr>
                      <a:r>
                        <a:rPr lang="en-US" altLang="en-US" sz="2400" dirty="0">
                          <a:latin typeface="Garamond" panose="02020404030301010803" pitchFamily="18" charset="0"/>
                        </a:rPr>
                        <a:t>Love of Self (Narcissism (I Timothy 3:2) </a:t>
                      </a:r>
                      <a:endParaRPr lang="en-US" sz="2400" dirty="0">
                        <a:latin typeface="Garamond" panose="02020404030301010803" pitchFamily="18" charset="0"/>
                      </a:endParaRPr>
                    </a:p>
                  </a:txBody>
                  <a:tcPr/>
                </a:tc>
                <a:extLst>
                  <a:ext uri="{0D108BD9-81ED-4DB2-BD59-A6C34878D82A}">
                    <a16:rowId xmlns:a16="http://schemas.microsoft.com/office/drawing/2014/main" val="3375220853"/>
                  </a:ext>
                </a:extLst>
              </a:tr>
              <a:tr h="370840">
                <a:tc>
                  <a:txBody>
                    <a:bodyPr/>
                    <a:lstStyle/>
                    <a:p>
                      <a:r>
                        <a:rPr lang="en-US" sz="2400" b="1" dirty="0">
                          <a:latin typeface="Garamond" panose="02020404030301010803" pitchFamily="18" charset="0"/>
                        </a:rPr>
                        <a:t>Character Outcome</a:t>
                      </a:r>
                    </a:p>
                  </a:txBody>
                  <a:tcPr/>
                </a:tc>
                <a:tc>
                  <a:txBody>
                    <a:bodyPr/>
                    <a:lstStyle/>
                    <a:p>
                      <a:pPr eaLnBrk="1" hangingPunct="1">
                        <a:lnSpc>
                          <a:spcPct val="90000"/>
                        </a:lnSpc>
                      </a:pPr>
                      <a:r>
                        <a:rPr lang="en-US" altLang="en-US" sz="2400" dirty="0">
                          <a:latin typeface="Garamond" panose="02020404030301010803" pitchFamily="18" charset="0"/>
                        </a:rPr>
                        <a:t>Self-centered</a:t>
                      </a:r>
                    </a:p>
                    <a:p>
                      <a:pPr eaLnBrk="1" hangingPunct="1">
                        <a:lnSpc>
                          <a:spcPct val="90000"/>
                        </a:lnSpc>
                        <a:buFont typeface="Wingdings" pitchFamily="2" charset="2"/>
                        <a:buNone/>
                      </a:pPr>
                      <a:r>
                        <a:rPr lang="en-US" altLang="en-US" sz="2400" dirty="0">
                          <a:latin typeface="Garamond" panose="02020404030301010803" pitchFamily="18" charset="0"/>
                        </a:rPr>
                        <a:t>Lawlessness in support of revolt (anarchy)</a:t>
                      </a:r>
                    </a:p>
                    <a:p>
                      <a:pPr eaLnBrk="1" hangingPunct="1">
                        <a:lnSpc>
                          <a:spcPct val="90000"/>
                        </a:lnSpc>
                        <a:buFont typeface="Wingdings" pitchFamily="2" charset="2"/>
                        <a:buNone/>
                      </a:pPr>
                      <a:r>
                        <a:rPr lang="en-US" altLang="en-US" sz="2400" dirty="0">
                          <a:latin typeface="Garamond" panose="02020404030301010803" pitchFamily="18" charset="0"/>
                        </a:rPr>
                        <a:t>Humanistic (man is god)</a:t>
                      </a:r>
                    </a:p>
                    <a:p>
                      <a:pPr eaLnBrk="1" hangingPunct="1">
                        <a:lnSpc>
                          <a:spcPct val="90000"/>
                        </a:lnSpc>
                        <a:buFont typeface="Wingdings" pitchFamily="2" charset="2"/>
                        <a:buNone/>
                      </a:pPr>
                      <a:r>
                        <a:rPr lang="en-US" altLang="en-US" sz="2400" b="1" dirty="0">
                          <a:latin typeface="Garamond" panose="02020404030301010803" pitchFamily="18" charset="0"/>
                        </a:rPr>
                        <a:t>Secularism</a:t>
                      </a:r>
                      <a:endParaRPr lang="en-US" sz="2400" dirty="0">
                        <a:latin typeface="Garamond" panose="02020404030301010803" pitchFamily="18" charset="0"/>
                      </a:endParaRPr>
                    </a:p>
                  </a:txBody>
                  <a:tcPr/>
                </a:tc>
                <a:extLst>
                  <a:ext uri="{0D108BD9-81ED-4DB2-BD59-A6C34878D82A}">
                    <a16:rowId xmlns:a16="http://schemas.microsoft.com/office/drawing/2014/main" val="2784576684"/>
                  </a:ext>
                </a:extLst>
              </a:tr>
            </a:tbl>
          </a:graphicData>
        </a:graphic>
      </p:graphicFrame>
    </p:spTree>
    <p:extLst>
      <p:ext uri="{BB962C8B-B14F-4D97-AF65-F5344CB8AC3E}">
        <p14:creationId xmlns:p14="http://schemas.microsoft.com/office/powerpoint/2010/main" val="2598030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81BC9-B32A-E843-B39E-2D7C2598CA8B}"/>
              </a:ext>
            </a:extLst>
          </p:cNvPr>
          <p:cNvSpPr>
            <a:spLocks noGrp="1"/>
          </p:cNvSpPr>
          <p:nvPr>
            <p:ph type="title"/>
          </p:nvPr>
        </p:nvSpPr>
        <p:spPr/>
        <p:txBody>
          <a:bodyPr>
            <a:normAutofit/>
          </a:bodyPr>
          <a:lstStyle/>
          <a:p>
            <a:r>
              <a:rPr lang="en-US" sz="4000" dirty="0">
                <a:latin typeface="Garamond" panose="02020404030301010803" pitchFamily="18" charset="0"/>
              </a:rPr>
              <a:t>Postmodern Worldview</a:t>
            </a:r>
          </a:p>
        </p:txBody>
      </p:sp>
      <p:sp>
        <p:nvSpPr>
          <p:cNvPr id="4" name="Content Placeholder 3">
            <a:extLst>
              <a:ext uri="{FF2B5EF4-FFF2-40B4-BE49-F238E27FC236}">
                <a16:creationId xmlns:a16="http://schemas.microsoft.com/office/drawing/2014/main" id="{4CA011CF-6AE5-924E-998C-D0554F9642EE}"/>
              </a:ext>
            </a:extLst>
          </p:cNvPr>
          <p:cNvSpPr>
            <a:spLocks noGrp="1"/>
          </p:cNvSpPr>
          <p:nvPr>
            <p:ph idx="1"/>
          </p:nvPr>
        </p:nvSpPr>
        <p:spPr/>
        <p:txBody>
          <a:bodyPr/>
          <a:lstStyle/>
          <a:p>
            <a:r>
              <a:rPr lang="en-US" dirty="0">
                <a:latin typeface="Garamond" panose="02020404030301010803" pitchFamily="18" charset="0"/>
              </a:rPr>
              <a:t>Coined by French philosopher Lyotard in 1979 </a:t>
            </a:r>
          </a:p>
          <a:p>
            <a:r>
              <a:rPr lang="en-US" dirty="0">
                <a:latin typeface="Garamond" panose="02020404030301010803" pitchFamily="18" charset="0"/>
              </a:rPr>
              <a:t>The natural offspring of a progressive, secular philosophy</a:t>
            </a:r>
          </a:p>
          <a:p>
            <a:r>
              <a:rPr lang="en-US" dirty="0">
                <a:latin typeface="Garamond" panose="02020404030301010803" pitchFamily="18" charset="0"/>
              </a:rPr>
              <a:t>Moves beyond the Modern view of truth being established by science and reason</a:t>
            </a:r>
          </a:p>
          <a:p>
            <a:r>
              <a:rPr lang="en-US" dirty="0">
                <a:latin typeface="Garamond" panose="02020404030301010803" pitchFamily="18" charset="0"/>
              </a:rPr>
              <a:t>There are no boundaries; liberty without law </a:t>
            </a:r>
          </a:p>
          <a:p>
            <a:r>
              <a:rPr lang="en-US" dirty="0">
                <a:latin typeface="Garamond" panose="02020404030301010803" pitchFamily="18" charset="0"/>
              </a:rPr>
              <a:t>There are no footholds on reality</a:t>
            </a:r>
          </a:p>
          <a:p>
            <a:r>
              <a:rPr lang="en-US" dirty="0">
                <a:latin typeface="Garamond" panose="02020404030301010803" pitchFamily="18" charset="0"/>
              </a:rPr>
              <a:t>The end thereof is hopelessness and death</a:t>
            </a:r>
          </a:p>
        </p:txBody>
      </p:sp>
    </p:spTree>
    <p:extLst>
      <p:ext uri="{BB962C8B-B14F-4D97-AF65-F5344CB8AC3E}">
        <p14:creationId xmlns:p14="http://schemas.microsoft.com/office/powerpoint/2010/main" val="486643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5" name="Rectangle 2">
            <a:extLst>
              <a:ext uri="{FF2B5EF4-FFF2-40B4-BE49-F238E27FC236}">
                <a16:creationId xmlns:a16="http://schemas.microsoft.com/office/drawing/2014/main" id="{46623A1B-F8D4-5043-A09E-211FE9D42850}"/>
              </a:ext>
            </a:extLst>
          </p:cNvPr>
          <p:cNvSpPr>
            <a:spLocks noGrp="1" noChangeArrowheads="1"/>
          </p:cNvSpPr>
          <p:nvPr>
            <p:ph type="title"/>
          </p:nvPr>
        </p:nvSpPr>
        <p:spPr>
          <a:xfrm>
            <a:off x="742950" y="228600"/>
            <a:ext cx="7715250" cy="628650"/>
          </a:xfrm>
        </p:spPr>
        <p:txBody>
          <a:bodyPr>
            <a:noAutofit/>
          </a:bodyPr>
          <a:lstStyle/>
          <a:p>
            <a:pPr algn="ctr" eaLnBrk="1" hangingPunct="1"/>
            <a:r>
              <a:rPr lang="en-US" altLang="en-US" sz="3200" b="1" dirty="0">
                <a:latin typeface="Garamond" panose="02020404030301010803" pitchFamily="18" charset="0"/>
              </a:rPr>
              <a:t>The Cause to Effect Relationship of</a:t>
            </a:r>
            <a:br>
              <a:rPr lang="en-US" altLang="en-US" sz="3200" b="1" dirty="0">
                <a:latin typeface="Garamond" panose="02020404030301010803" pitchFamily="18" charset="0"/>
              </a:rPr>
            </a:br>
            <a:r>
              <a:rPr lang="en-US" altLang="en-US" sz="3200" b="1" dirty="0">
                <a:latin typeface="Garamond" panose="02020404030301010803" pitchFamily="18" charset="0"/>
              </a:rPr>
              <a:t>Education to Government</a:t>
            </a:r>
          </a:p>
        </p:txBody>
      </p:sp>
      <p:sp>
        <p:nvSpPr>
          <p:cNvPr id="6" name="Slide Number Placeholder 6">
            <a:extLst>
              <a:ext uri="{FF2B5EF4-FFF2-40B4-BE49-F238E27FC236}">
                <a16:creationId xmlns:a16="http://schemas.microsoft.com/office/drawing/2014/main" id="{61F13277-E274-0342-8CF7-F5DB594929C5}"/>
              </a:ext>
            </a:extLst>
          </p:cNvPr>
          <p:cNvSpPr>
            <a:spLocks noGrp="1"/>
          </p:cNvSpPr>
          <p:nvPr>
            <p:ph type="sldNum" sz="quarter" idx="12"/>
          </p:nvPr>
        </p:nvSpPr>
        <p:spPr/>
        <p:txBody>
          <a:bodyPr/>
          <a:lstStyle>
            <a:lvl1pPr eaLnBrk="0" hangingPunct="0">
              <a:defRPr sz="1800">
                <a:solidFill>
                  <a:schemeClr val="tx1"/>
                </a:solidFill>
                <a:latin typeface="Arial Narrow" panose="020B0604020202020204" pitchFamily="34" charset="0"/>
                <a:ea typeface="ＭＳ Ｐゴシック" panose="020B0600070205080204" pitchFamily="34" charset="-128"/>
              </a:defRPr>
            </a:lvl1pPr>
            <a:lvl2pPr marL="28448794" indent="-28105894" eaLnBrk="0" hangingPunct="0">
              <a:defRPr sz="1800">
                <a:solidFill>
                  <a:schemeClr val="tx1"/>
                </a:solidFill>
                <a:latin typeface="Arial Narrow" panose="020B0604020202020204" pitchFamily="34" charset="0"/>
                <a:ea typeface="ＭＳ Ｐゴシック" panose="020B0600070205080204" pitchFamily="34" charset="-128"/>
              </a:defRPr>
            </a:lvl2pPr>
            <a:lvl3pPr eaLnBrk="0" hangingPunct="0">
              <a:defRPr sz="1800">
                <a:solidFill>
                  <a:schemeClr val="tx1"/>
                </a:solidFill>
                <a:latin typeface="Arial Narrow" panose="020B0604020202020204" pitchFamily="34" charset="0"/>
                <a:ea typeface="ＭＳ Ｐゴシック" panose="020B0600070205080204" pitchFamily="34" charset="-128"/>
              </a:defRPr>
            </a:lvl3pPr>
            <a:lvl4pPr eaLnBrk="0" hangingPunct="0">
              <a:defRPr sz="1800">
                <a:solidFill>
                  <a:schemeClr val="tx1"/>
                </a:solidFill>
                <a:latin typeface="Arial Narrow" panose="020B0604020202020204" pitchFamily="34" charset="0"/>
                <a:ea typeface="ＭＳ Ｐゴシック" panose="020B0600070205080204" pitchFamily="34" charset="-128"/>
              </a:defRPr>
            </a:lvl4pPr>
            <a:lvl5pPr eaLnBrk="0" hangingPunct="0">
              <a:defRPr sz="1800">
                <a:solidFill>
                  <a:schemeClr val="tx1"/>
                </a:solidFill>
                <a:latin typeface="Arial Narrow" panose="020B0604020202020204" pitchFamily="34" charset="0"/>
                <a:ea typeface="ＭＳ Ｐゴシック" panose="020B0600070205080204" pitchFamily="34" charset="-128"/>
              </a:defRPr>
            </a:lvl5pPr>
            <a:lvl6pPr marL="342900" eaLnBrk="0" fontAlgn="base" hangingPunct="0">
              <a:spcBef>
                <a:spcPct val="0"/>
              </a:spcBef>
              <a:spcAft>
                <a:spcPct val="0"/>
              </a:spcAft>
              <a:defRPr sz="1800">
                <a:solidFill>
                  <a:schemeClr val="tx1"/>
                </a:solidFill>
                <a:latin typeface="Arial Narrow" panose="020B0604020202020204" pitchFamily="34" charset="0"/>
                <a:ea typeface="ＭＳ Ｐゴシック" panose="020B0600070205080204" pitchFamily="34" charset="-128"/>
              </a:defRPr>
            </a:lvl6pPr>
            <a:lvl7pPr marL="685800" eaLnBrk="0" fontAlgn="base" hangingPunct="0">
              <a:spcBef>
                <a:spcPct val="0"/>
              </a:spcBef>
              <a:spcAft>
                <a:spcPct val="0"/>
              </a:spcAft>
              <a:defRPr sz="1800">
                <a:solidFill>
                  <a:schemeClr val="tx1"/>
                </a:solidFill>
                <a:latin typeface="Arial Narrow" panose="020B0604020202020204" pitchFamily="34" charset="0"/>
                <a:ea typeface="ＭＳ Ｐゴシック" panose="020B0600070205080204" pitchFamily="34" charset="-128"/>
              </a:defRPr>
            </a:lvl7pPr>
            <a:lvl8pPr marL="1028700" eaLnBrk="0" fontAlgn="base" hangingPunct="0">
              <a:spcBef>
                <a:spcPct val="0"/>
              </a:spcBef>
              <a:spcAft>
                <a:spcPct val="0"/>
              </a:spcAft>
              <a:defRPr sz="1800">
                <a:solidFill>
                  <a:schemeClr val="tx1"/>
                </a:solidFill>
                <a:latin typeface="Arial Narrow" panose="020B0604020202020204" pitchFamily="34" charset="0"/>
                <a:ea typeface="ＭＳ Ｐゴシック" panose="020B0600070205080204" pitchFamily="34" charset="-128"/>
              </a:defRPr>
            </a:lvl8pPr>
            <a:lvl9pPr marL="1371600" eaLnBrk="0" fontAlgn="base" hangingPunct="0">
              <a:spcBef>
                <a:spcPct val="0"/>
              </a:spcBef>
              <a:spcAft>
                <a:spcPct val="0"/>
              </a:spcAft>
              <a:defRPr sz="1800">
                <a:solidFill>
                  <a:schemeClr val="tx1"/>
                </a:solidFill>
                <a:latin typeface="Arial Narrow" panose="020B0604020202020204" pitchFamily="34" charset="0"/>
                <a:ea typeface="ＭＳ Ｐゴシック" panose="020B0600070205080204" pitchFamily="34" charset="-128"/>
              </a:defRPr>
            </a:lvl9pPr>
          </a:lstStyle>
          <a:p>
            <a:pPr eaLnBrk="1" hangingPunct="1"/>
            <a:fld id="{B6B51950-800D-A949-8373-8B11806684DA}" type="slidenum">
              <a:rPr lang="en-US" altLang="en-US" sz="750">
                <a:solidFill>
                  <a:schemeClr val="tx2"/>
                </a:solidFill>
                <a:latin typeface="Times New Roman" panose="02020603050405020304" pitchFamily="18" charset="0"/>
              </a:rPr>
              <a:pPr eaLnBrk="1" hangingPunct="1"/>
              <a:t>22</a:t>
            </a:fld>
            <a:endParaRPr lang="en-US" altLang="en-US" sz="750" dirty="0">
              <a:solidFill>
                <a:schemeClr val="tx2"/>
              </a:solidFill>
              <a:latin typeface="Times New Roman" panose="02020603050405020304" pitchFamily="18" charset="0"/>
            </a:endParaRPr>
          </a:p>
        </p:txBody>
      </p:sp>
      <p:sp>
        <p:nvSpPr>
          <p:cNvPr id="33796" name="Rectangle 3">
            <a:extLst>
              <a:ext uri="{FF2B5EF4-FFF2-40B4-BE49-F238E27FC236}">
                <a16:creationId xmlns:a16="http://schemas.microsoft.com/office/drawing/2014/main" id="{5CA2BE45-116D-714F-A3BE-9D971A495A8E}"/>
              </a:ext>
            </a:extLst>
          </p:cNvPr>
          <p:cNvSpPr>
            <a:spLocks noGrp="1" noChangeArrowheads="1"/>
          </p:cNvSpPr>
          <p:nvPr>
            <p:ph sz="quarter" idx="1"/>
          </p:nvPr>
        </p:nvSpPr>
        <p:spPr>
          <a:xfrm>
            <a:off x="742950" y="1257300"/>
            <a:ext cx="3733800" cy="3600450"/>
          </a:xfrm>
        </p:spPr>
        <p:txBody>
          <a:bodyPr>
            <a:noAutofit/>
          </a:bodyPr>
          <a:lstStyle/>
          <a:p>
            <a:pPr algn="ctr" eaLnBrk="1" hangingPunct="1">
              <a:lnSpc>
                <a:spcPct val="90000"/>
              </a:lnSpc>
              <a:buFont typeface="Wingdings" pitchFamily="2" charset="2"/>
              <a:buNone/>
            </a:pPr>
            <a:r>
              <a:rPr lang="en-US" altLang="en-US" sz="2400" b="1" u="sng" dirty="0">
                <a:solidFill>
                  <a:srgbClr val="C00000"/>
                </a:solidFill>
                <a:latin typeface="Garamond" panose="02020404030301010803" pitchFamily="18" charset="0"/>
              </a:rPr>
              <a:t>Educational Approach</a:t>
            </a:r>
          </a:p>
          <a:p>
            <a:pPr marL="0" indent="0" eaLnBrk="1" hangingPunct="1">
              <a:lnSpc>
                <a:spcPct val="90000"/>
              </a:lnSpc>
              <a:buNone/>
            </a:pPr>
            <a:r>
              <a:rPr lang="en-US" altLang="en-US" sz="2400" b="1" dirty="0">
                <a:latin typeface="Garamond" panose="02020404030301010803" pitchFamily="18" charset="0"/>
              </a:rPr>
              <a:t>American Christian </a:t>
            </a:r>
            <a:r>
              <a:rPr lang="en-US" altLang="en-US" sz="2400" dirty="0">
                <a:latin typeface="Garamond" panose="02020404030301010803" pitchFamily="18" charset="0"/>
              </a:rPr>
              <a:t>–                     “The Principle Approach”                   </a:t>
            </a:r>
            <a:endParaRPr lang="en-US" altLang="en-US" sz="2400" baseline="30000" dirty="0">
              <a:latin typeface="Garamond" panose="02020404030301010803" pitchFamily="18" charset="0"/>
            </a:endParaRPr>
          </a:p>
          <a:p>
            <a:pPr eaLnBrk="1" hangingPunct="1">
              <a:lnSpc>
                <a:spcPct val="90000"/>
              </a:lnSpc>
            </a:pPr>
            <a:endParaRPr lang="en-US" altLang="en-US" sz="1200" dirty="0">
              <a:latin typeface="Garamond" panose="02020404030301010803" pitchFamily="18" charset="0"/>
            </a:endParaRPr>
          </a:p>
          <a:p>
            <a:pPr marL="0" indent="0" eaLnBrk="1" hangingPunct="1">
              <a:lnSpc>
                <a:spcPct val="90000"/>
              </a:lnSpc>
              <a:buNone/>
            </a:pPr>
            <a:r>
              <a:rPr lang="en-US" altLang="en-US" sz="2400" b="1" dirty="0">
                <a:latin typeface="Garamond" panose="02020404030301010803" pitchFamily="18" charset="0"/>
              </a:rPr>
              <a:t>Unitarian</a:t>
            </a:r>
            <a:r>
              <a:rPr lang="en-US" altLang="en-US" sz="2400" dirty="0">
                <a:latin typeface="Garamond" panose="02020404030301010803" pitchFamily="18" charset="0"/>
              </a:rPr>
              <a:t> –                          The good-ness of man is deprived not depraved!</a:t>
            </a:r>
          </a:p>
          <a:p>
            <a:pPr eaLnBrk="1" hangingPunct="1">
              <a:lnSpc>
                <a:spcPct val="90000"/>
              </a:lnSpc>
              <a:buFont typeface="Wingdings" pitchFamily="2" charset="2"/>
              <a:buNone/>
            </a:pPr>
            <a:endParaRPr lang="en-US" altLang="en-US" sz="2400" dirty="0">
              <a:latin typeface="Garamond" panose="02020404030301010803" pitchFamily="18" charset="0"/>
            </a:endParaRPr>
          </a:p>
          <a:p>
            <a:pPr marL="0" indent="0" eaLnBrk="1" hangingPunct="1">
              <a:lnSpc>
                <a:spcPct val="90000"/>
              </a:lnSpc>
              <a:buNone/>
            </a:pPr>
            <a:r>
              <a:rPr lang="en-US" altLang="en-US" sz="2400" b="1" dirty="0">
                <a:latin typeface="Garamond" panose="02020404030301010803" pitchFamily="18" charset="0"/>
              </a:rPr>
              <a:t>Evolutionary</a:t>
            </a:r>
            <a:r>
              <a:rPr lang="en-US" altLang="en-US" sz="2400" dirty="0">
                <a:latin typeface="Garamond" panose="02020404030301010803" pitchFamily="18" charset="0"/>
              </a:rPr>
              <a:t> –              Chan</a:t>
            </a:r>
            <a:r>
              <a:rPr lang="en-US" altLang="en-US" sz="2400" b="1" dirty="0">
                <a:solidFill>
                  <a:srgbClr val="C00000"/>
                </a:solidFill>
                <a:latin typeface="Garamond" panose="02020404030301010803" pitchFamily="18" charset="0"/>
              </a:rPr>
              <a:t>g</a:t>
            </a:r>
            <a:r>
              <a:rPr lang="en-US" altLang="en-US" sz="2400" dirty="0">
                <a:latin typeface="Garamond" panose="02020404030301010803" pitchFamily="18" charset="0"/>
              </a:rPr>
              <a:t>e producing perfection</a:t>
            </a:r>
          </a:p>
        </p:txBody>
      </p:sp>
      <p:sp>
        <p:nvSpPr>
          <p:cNvPr id="33797" name="Rectangle 4">
            <a:extLst>
              <a:ext uri="{FF2B5EF4-FFF2-40B4-BE49-F238E27FC236}">
                <a16:creationId xmlns:a16="http://schemas.microsoft.com/office/drawing/2014/main" id="{C7AA4C24-512F-EF49-8D41-F779AAA1D434}"/>
              </a:ext>
            </a:extLst>
          </p:cNvPr>
          <p:cNvSpPr>
            <a:spLocks noGrp="1" noChangeArrowheads="1"/>
          </p:cNvSpPr>
          <p:nvPr>
            <p:ph sz="quarter" idx="2"/>
          </p:nvPr>
        </p:nvSpPr>
        <p:spPr>
          <a:xfrm>
            <a:off x="4476750" y="1212056"/>
            <a:ext cx="4667250" cy="3702844"/>
          </a:xfrm>
        </p:spPr>
        <p:txBody>
          <a:bodyPr>
            <a:noAutofit/>
          </a:bodyPr>
          <a:lstStyle/>
          <a:p>
            <a:pPr algn="ctr" eaLnBrk="1" hangingPunct="1">
              <a:buFont typeface="Wingdings" pitchFamily="2" charset="2"/>
              <a:buNone/>
            </a:pPr>
            <a:r>
              <a:rPr lang="en-US" altLang="en-US" sz="2400" b="1" u="sng" dirty="0">
                <a:solidFill>
                  <a:srgbClr val="C00000"/>
                </a:solidFill>
                <a:latin typeface="Garamond" panose="02020404030301010803" pitchFamily="18" charset="0"/>
              </a:rPr>
              <a:t>Governmental Form</a:t>
            </a:r>
          </a:p>
          <a:p>
            <a:pPr marL="0" indent="0" eaLnBrk="1" hangingPunct="1">
              <a:buNone/>
            </a:pPr>
            <a:r>
              <a:rPr lang="en-US" altLang="en-US" sz="2400" b="1" dirty="0">
                <a:latin typeface="Garamond" panose="02020404030301010803" pitchFamily="18" charset="0"/>
              </a:rPr>
              <a:t>Republican</a:t>
            </a:r>
            <a:r>
              <a:rPr lang="en-US" altLang="en-US" sz="2400" dirty="0">
                <a:latin typeface="Garamond" panose="02020404030301010803" pitchFamily="18" charset="0"/>
              </a:rPr>
              <a:t> –  American Christian Constitutional Federal Republic</a:t>
            </a:r>
          </a:p>
          <a:p>
            <a:pPr eaLnBrk="1" hangingPunct="1"/>
            <a:endParaRPr lang="en-US" altLang="en-US" sz="900" dirty="0">
              <a:latin typeface="Garamond" panose="02020404030301010803" pitchFamily="18" charset="0"/>
            </a:endParaRPr>
          </a:p>
          <a:p>
            <a:pPr marL="0" indent="0" eaLnBrk="1" hangingPunct="1">
              <a:buNone/>
            </a:pPr>
            <a:r>
              <a:rPr lang="en-US" altLang="en-US" sz="2400" b="1" dirty="0">
                <a:latin typeface="Garamond" panose="02020404030301010803" pitchFamily="18" charset="0"/>
              </a:rPr>
              <a:t>Monarchy</a:t>
            </a:r>
            <a:r>
              <a:rPr lang="en-US" altLang="en-US" sz="2400" dirty="0">
                <a:latin typeface="Garamond" panose="02020404030301010803" pitchFamily="18" charset="0"/>
              </a:rPr>
              <a:t> – Socialism; communism</a:t>
            </a:r>
          </a:p>
          <a:p>
            <a:pPr eaLnBrk="1" hangingPunct="1">
              <a:buFont typeface="Wingdings" pitchFamily="2" charset="2"/>
              <a:buNone/>
            </a:pPr>
            <a:endParaRPr lang="en-US" altLang="en-US" sz="2800" dirty="0">
              <a:latin typeface="Garamond" panose="02020404030301010803" pitchFamily="18" charset="0"/>
            </a:endParaRPr>
          </a:p>
          <a:p>
            <a:pPr eaLnBrk="1" hangingPunct="1">
              <a:buFont typeface="Wingdings" pitchFamily="2" charset="2"/>
              <a:buNone/>
            </a:pPr>
            <a:endParaRPr lang="en-US" altLang="en-US" sz="2000" dirty="0">
              <a:latin typeface="Garamond" panose="02020404030301010803" pitchFamily="18" charset="0"/>
            </a:endParaRPr>
          </a:p>
          <a:p>
            <a:pPr marL="0" indent="0">
              <a:buNone/>
            </a:pPr>
            <a:r>
              <a:rPr lang="en-US" altLang="en-US" sz="2400" b="1" dirty="0">
                <a:latin typeface="Garamond" panose="02020404030301010803" pitchFamily="18" charset="0"/>
              </a:rPr>
              <a:t>Democracy – </a:t>
            </a:r>
            <a:r>
              <a:rPr lang="en-US" altLang="en-US" sz="2400" dirty="0">
                <a:latin typeface="Garamond" panose="02020404030301010803" pitchFamily="18" charset="0"/>
              </a:rPr>
              <a:t>Mob rule, anarchy</a:t>
            </a:r>
          </a:p>
        </p:txBody>
      </p:sp>
      <p:cxnSp>
        <p:nvCxnSpPr>
          <p:cNvPr id="3" name="Straight Connector 2">
            <a:extLst>
              <a:ext uri="{FF2B5EF4-FFF2-40B4-BE49-F238E27FC236}">
                <a16:creationId xmlns:a16="http://schemas.microsoft.com/office/drawing/2014/main" id="{64326C4C-B5F1-554D-92F8-B4E90B22A785}"/>
              </a:ext>
            </a:extLst>
          </p:cNvPr>
          <p:cNvCxnSpPr>
            <a:cxnSpLocks/>
          </p:cNvCxnSpPr>
          <p:nvPr/>
        </p:nvCxnSpPr>
        <p:spPr>
          <a:xfrm>
            <a:off x="3814354" y="1885950"/>
            <a:ext cx="662396" cy="0"/>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A6E62CF-5B24-204E-9886-BA5ED1EA15EF}"/>
              </a:ext>
            </a:extLst>
          </p:cNvPr>
          <p:cNvCxnSpPr>
            <a:cxnSpLocks/>
          </p:cNvCxnSpPr>
          <p:nvPr/>
        </p:nvCxnSpPr>
        <p:spPr>
          <a:xfrm>
            <a:off x="3814354" y="2838382"/>
            <a:ext cx="662396" cy="0"/>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41AD3CA-9492-724B-B2B5-0DBA877221CC}"/>
              </a:ext>
            </a:extLst>
          </p:cNvPr>
          <p:cNvCxnSpPr>
            <a:cxnSpLocks/>
          </p:cNvCxnSpPr>
          <p:nvPr/>
        </p:nvCxnSpPr>
        <p:spPr>
          <a:xfrm>
            <a:off x="3814354" y="4163241"/>
            <a:ext cx="662396" cy="0"/>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Garamond" panose="02020404030301010803" pitchFamily="18" charset="0"/>
              </a:rPr>
              <a:t>The Principle Approach</a:t>
            </a:r>
          </a:p>
        </p:txBody>
      </p:sp>
      <p:sp>
        <p:nvSpPr>
          <p:cNvPr id="3" name="Content Placeholder 2"/>
          <p:cNvSpPr>
            <a:spLocks noGrp="1"/>
          </p:cNvSpPr>
          <p:nvPr>
            <p:ph idx="1"/>
          </p:nvPr>
        </p:nvSpPr>
        <p:spPr>
          <a:xfrm>
            <a:off x="457201" y="1200150"/>
            <a:ext cx="8229600" cy="3657600"/>
          </a:xfrm>
        </p:spPr>
        <p:txBody>
          <a:bodyPr>
            <a:noAutofit/>
          </a:bodyPr>
          <a:lstStyle/>
          <a:p>
            <a:pPr marL="0" indent="0">
              <a:buNone/>
            </a:pPr>
            <a:r>
              <a:rPr lang="en-US" dirty="0">
                <a:latin typeface="Garamond" panose="02020404030301010803" pitchFamily="18" charset="0"/>
              </a:rPr>
              <a:t>America’s historic, Christian method of education that lays Christ as the foundation of every subject, teaching students how to reason from Biblical principles in every subject and then apply them to every area of life.</a:t>
            </a:r>
          </a:p>
          <a:p>
            <a:pPr marL="0" indent="0">
              <a:buNone/>
            </a:pPr>
            <a:endParaRPr lang="en-US" dirty="0">
              <a:latin typeface="Garamond" panose="02020404030301010803" pitchFamily="18" charset="0"/>
            </a:endParaRPr>
          </a:p>
          <a:p>
            <a:pPr marL="0" indent="0">
              <a:buNone/>
            </a:pPr>
            <a:r>
              <a:rPr lang="en-US" dirty="0">
                <a:latin typeface="Garamond" panose="02020404030301010803" pitchFamily="18" charset="0"/>
              </a:rPr>
              <a:t>“For from Him and through Him and to Him are all things. To Him be the glory forever. Amen.”  (Romans 11:36)</a:t>
            </a:r>
          </a:p>
          <a:p>
            <a:pPr marL="0" indent="0">
              <a:buNone/>
            </a:pPr>
            <a:r>
              <a:rPr lang="en-US" dirty="0">
                <a:latin typeface="Garamond" panose="02020404030301010803" pitchFamily="18" charset="0"/>
              </a:rPr>
              <a:t>“For by Him all things we created</a:t>
            </a:r>
            <a:r>
              <a:rPr lang="mr-IN" dirty="0">
                <a:latin typeface="Garamond" panose="02020404030301010803" pitchFamily="18" charset="0"/>
              </a:rPr>
              <a:t>…</a:t>
            </a:r>
            <a:r>
              <a:rPr lang="en-US" dirty="0">
                <a:latin typeface="Garamond" panose="02020404030301010803" pitchFamily="18" charset="0"/>
              </a:rPr>
              <a:t>. And He is before all things, and in Him all things hold together.”  (Colossians 1:16-17)</a:t>
            </a:r>
          </a:p>
          <a:p>
            <a:pPr marL="0" indent="0">
              <a:buNone/>
            </a:pPr>
            <a:endParaRPr lang="en-US" i="1" dirty="0">
              <a:latin typeface="Garamond" panose="02020404030301010803" pitchFamily="18" charset="0"/>
            </a:endParaRPr>
          </a:p>
        </p:txBody>
      </p:sp>
    </p:spTree>
    <p:extLst>
      <p:ext uri="{BB962C8B-B14F-4D97-AF65-F5344CB8AC3E}">
        <p14:creationId xmlns:p14="http://schemas.microsoft.com/office/powerpoint/2010/main" val="3709498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05978"/>
            <a:ext cx="6172200" cy="508397"/>
          </a:xfrm>
        </p:spPr>
        <p:txBody>
          <a:bodyPr>
            <a:noAutofit/>
          </a:bodyPr>
          <a:lstStyle/>
          <a:p>
            <a:r>
              <a:rPr lang="en-US" sz="3600" dirty="0">
                <a:latin typeface="Garamond" panose="02020404030301010803" pitchFamily="18" charset="0"/>
              </a:rPr>
              <a:t>God’s Word is the Foundation</a:t>
            </a:r>
          </a:p>
        </p:txBody>
      </p:sp>
      <p:sp>
        <p:nvSpPr>
          <p:cNvPr id="3" name="Content Placeholder 2"/>
          <p:cNvSpPr>
            <a:spLocks noGrp="1"/>
          </p:cNvSpPr>
          <p:nvPr>
            <p:ph idx="1"/>
          </p:nvPr>
        </p:nvSpPr>
        <p:spPr>
          <a:xfrm>
            <a:off x="457200" y="1018902"/>
            <a:ext cx="8229600" cy="2246811"/>
          </a:xfrm>
        </p:spPr>
        <p:txBody>
          <a:bodyPr>
            <a:noAutofit/>
          </a:bodyPr>
          <a:lstStyle/>
          <a:p>
            <a:pPr marL="0" indent="0" algn="ctr">
              <a:buNone/>
            </a:pPr>
            <a:r>
              <a:rPr lang="en-US" sz="2800" dirty="0">
                <a:latin typeface="Garamond" panose="02020404030301010803" pitchFamily="18" charset="0"/>
              </a:rPr>
              <a:t>All Scripture is inspired by God and profitable for teaching, for reproof, for correction, for training in righteousness; so that the man of God may be adequate, equipped for every good work.</a:t>
            </a:r>
          </a:p>
          <a:p>
            <a:pPr marL="0" indent="0" algn="ctr">
              <a:buNone/>
            </a:pPr>
            <a:endParaRPr lang="en-US" sz="2800" b="1" dirty="0">
              <a:latin typeface="Garamond" panose="02020404030301010803" pitchFamily="18" charset="0"/>
            </a:endParaRPr>
          </a:p>
          <a:p>
            <a:pPr marL="0" indent="0" algn="ctr">
              <a:buNone/>
            </a:pPr>
            <a:r>
              <a:rPr lang="en-US" sz="2800" b="1" dirty="0">
                <a:latin typeface="Garamond" panose="02020404030301010803" pitchFamily="18" charset="0"/>
              </a:rPr>
              <a:t>II Timothy 3:16-17</a:t>
            </a:r>
          </a:p>
          <a:p>
            <a:pPr marL="0" indent="0" algn="ctr">
              <a:buNone/>
            </a:pPr>
            <a:endParaRPr lang="en-US" sz="2800" dirty="0">
              <a:latin typeface="Garamond" panose="02020404030301010803" pitchFamily="18" charset="0"/>
            </a:endParaRPr>
          </a:p>
          <a:p>
            <a:pPr marL="0" indent="0" algn="ctr">
              <a:buNone/>
            </a:pPr>
            <a:endParaRPr lang="en-US" sz="2800" dirty="0">
              <a:latin typeface="Garamond" panose="02020404030301010803" pitchFamily="18" charset="0"/>
            </a:endParaRPr>
          </a:p>
        </p:txBody>
      </p:sp>
    </p:spTree>
    <p:extLst>
      <p:ext uri="{BB962C8B-B14F-4D97-AF65-F5344CB8AC3E}">
        <p14:creationId xmlns:p14="http://schemas.microsoft.com/office/powerpoint/2010/main" val="2770472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E394C353-4B6C-ED4C-BBBD-FEE24A5CF7AA}"/>
              </a:ext>
            </a:extLst>
          </p:cNvPr>
          <p:cNvSpPr>
            <a:spLocks noGrp="1" noChangeArrowheads="1"/>
          </p:cNvSpPr>
          <p:nvPr>
            <p:ph type="title"/>
          </p:nvPr>
        </p:nvSpPr>
        <p:spPr>
          <a:xfrm>
            <a:off x="457200" y="209006"/>
            <a:ext cx="8229600" cy="854223"/>
          </a:xfrm>
        </p:spPr>
        <p:txBody>
          <a:bodyPr>
            <a:noAutofit/>
          </a:bodyPr>
          <a:lstStyle/>
          <a:p>
            <a:pPr eaLnBrk="1" hangingPunct="1"/>
            <a:r>
              <a:rPr lang="en-US" altLang="en-US" sz="3600" dirty="0">
                <a:latin typeface="Garamond" panose="02020404030301010803" pitchFamily="18" charset="0"/>
                <a:ea typeface="ＭＳ Ｐゴシック" panose="020B0600070205080204" pitchFamily="34" charset="-128"/>
              </a:rPr>
              <a:t>What Is Education?</a:t>
            </a:r>
          </a:p>
        </p:txBody>
      </p:sp>
      <p:sp>
        <p:nvSpPr>
          <p:cNvPr id="114691" name="Rectangle 3">
            <a:extLst>
              <a:ext uri="{FF2B5EF4-FFF2-40B4-BE49-F238E27FC236}">
                <a16:creationId xmlns:a16="http://schemas.microsoft.com/office/drawing/2014/main" id="{AF4ABD98-42C5-2F40-BEC7-D4A4D7AB36F5}"/>
              </a:ext>
            </a:extLst>
          </p:cNvPr>
          <p:cNvSpPr>
            <a:spLocks noGrp="1" noChangeArrowheads="1"/>
          </p:cNvSpPr>
          <p:nvPr>
            <p:ph idx="1"/>
          </p:nvPr>
        </p:nvSpPr>
        <p:spPr>
          <a:xfrm>
            <a:off x="457200" y="1063229"/>
            <a:ext cx="8229600" cy="2545854"/>
          </a:xfrm>
        </p:spPr>
        <p:txBody>
          <a:bodyPr>
            <a:noAutofit/>
          </a:bodyPr>
          <a:lstStyle/>
          <a:p>
            <a:pPr eaLnBrk="1" hangingPunct="1">
              <a:buFontTx/>
              <a:buNone/>
            </a:pPr>
            <a:r>
              <a:rPr lang="ja-JP" altLang="en-US">
                <a:latin typeface="Garamond" panose="02020404030301010803" pitchFamily="18" charset="0"/>
                <a:ea typeface="ＭＳ Ｐゴシック" panose="020B0600070205080204" pitchFamily="34" charset="-128"/>
              </a:rPr>
              <a:t>“</a:t>
            </a:r>
            <a:r>
              <a:rPr lang="en-US" altLang="ja-JP" dirty="0">
                <a:latin typeface="Garamond" panose="02020404030301010803" pitchFamily="18" charset="0"/>
                <a:ea typeface="ＭＳ Ｐゴシック" panose="020B0600070205080204" pitchFamily="34" charset="-128"/>
              </a:rPr>
              <a:t>Education comprehends all that series of </a:t>
            </a:r>
            <a:r>
              <a:rPr lang="en-US" altLang="ja-JP" u="sng" dirty="0">
                <a:latin typeface="Garamond" panose="02020404030301010803" pitchFamily="18" charset="0"/>
                <a:ea typeface="ＭＳ Ｐゴシック" panose="020B0600070205080204" pitchFamily="34" charset="-128"/>
              </a:rPr>
              <a:t>instruction</a:t>
            </a:r>
            <a:r>
              <a:rPr lang="en-US" altLang="ja-JP" dirty="0">
                <a:latin typeface="Garamond" panose="02020404030301010803" pitchFamily="18" charset="0"/>
                <a:ea typeface="ＭＳ Ｐゴシック" panose="020B0600070205080204" pitchFamily="34" charset="-128"/>
              </a:rPr>
              <a:t> and </a:t>
            </a:r>
            <a:r>
              <a:rPr lang="en-US" altLang="ja-JP" u="sng" dirty="0">
                <a:latin typeface="Garamond" panose="02020404030301010803" pitchFamily="18" charset="0"/>
                <a:ea typeface="ＭＳ Ｐゴシック" panose="020B0600070205080204" pitchFamily="34" charset="-128"/>
              </a:rPr>
              <a:t>discipline</a:t>
            </a:r>
            <a:r>
              <a:rPr lang="en-US" altLang="ja-JP" dirty="0">
                <a:latin typeface="Garamond" panose="02020404030301010803" pitchFamily="18" charset="0"/>
                <a:ea typeface="ＭＳ Ｐゴシック" panose="020B0600070205080204" pitchFamily="34" charset="-128"/>
              </a:rPr>
              <a:t> which is intended to</a:t>
            </a:r>
          </a:p>
          <a:p>
            <a:pPr lvl="1">
              <a:buFont typeface="Wingdings" pitchFamily="2" charset="2"/>
              <a:buChar char="§"/>
            </a:pPr>
            <a:r>
              <a:rPr lang="en-US" altLang="en-US" sz="2400" b="1" u="sng" dirty="0">
                <a:latin typeface="Garamond" panose="02020404030301010803" pitchFamily="18" charset="0"/>
                <a:ea typeface="ＭＳ Ｐゴシック" panose="020B0600070205080204" pitchFamily="34" charset="-128"/>
              </a:rPr>
              <a:t>Enlighten</a:t>
            </a:r>
            <a:r>
              <a:rPr lang="en-US" altLang="en-US" sz="2400" b="1" dirty="0">
                <a:latin typeface="Garamond" panose="02020404030301010803" pitchFamily="18" charset="0"/>
                <a:ea typeface="ＭＳ Ｐゴシック" panose="020B0600070205080204" pitchFamily="34" charset="-128"/>
              </a:rPr>
              <a:t> the </a:t>
            </a:r>
            <a:r>
              <a:rPr lang="en-US" altLang="en-US" sz="2400" b="1" u="sng" dirty="0">
                <a:latin typeface="Garamond" panose="02020404030301010803" pitchFamily="18" charset="0"/>
                <a:ea typeface="ＭＳ Ｐゴシック" panose="020B0600070205080204" pitchFamily="34" charset="-128"/>
              </a:rPr>
              <a:t>understanding</a:t>
            </a:r>
            <a:r>
              <a:rPr lang="en-US" altLang="en-US" sz="2400" b="1" dirty="0">
                <a:latin typeface="Garamond" panose="02020404030301010803" pitchFamily="18" charset="0"/>
                <a:ea typeface="ＭＳ Ｐゴシック" panose="020B0600070205080204" pitchFamily="34" charset="-128"/>
              </a:rPr>
              <a:t> </a:t>
            </a:r>
          </a:p>
          <a:p>
            <a:pPr lvl="1">
              <a:buFont typeface="Wingdings" pitchFamily="2" charset="2"/>
              <a:buChar char="§"/>
            </a:pPr>
            <a:r>
              <a:rPr lang="en-US" altLang="en-US" sz="2400" b="1" u="sng" dirty="0">
                <a:latin typeface="Garamond" panose="02020404030301010803" pitchFamily="18" charset="0"/>
                <a:ea typeface="ＭＳ Ｐゴシック" panose="020B0600070205080204" pitchFamily="34" charset="-128"/>
              </a:rPr>
              <a:t>Correct</a:t>
            </a:r>
            <a:r>
              <a:rPr lang="en-US" altLang="en-US" sz="2400" b="1" dirty="0">
                <a:latin typeface="Garamond" panose="02020404030301010803" pitchFamily="18" charset="0"/>
                <a:ea typeface="ＭＳ Ｐゴシック" panose="020B0600070205080204" pitchFamily="34" charset="-128"/>
              </a:rPr>
              <a:t> the </a:t>
            </a:r>
            <a:r>
              <a:rPr lang="en-US" altLang="en-US" sz="2400" b="1" u="sng" dirty="0">
                <a:latin typeface="Garamond" panose="02020404030301010803" pitchFamily="18" charset="0"/>
                <a:ea typeface="ＭＳ Ｐゴシック" panose="020B0600070205080204" pitchFamily="34" charset="-128"/>
              </a:rPr>
              <a:t>temper</a:t>
            </a:r>
            <a:r>
              <a:rPr lang="en-US" altLang="en-US" sz="2400" b="1" dirty="0">
                <a:latin typeface="Garamond" panose="02020404030301010803" pitchFamily="18" charset="0"/>
                <a:ea typeface="ＭＳ Ｐゴシック" panose="020B0600070205080204" pitchFamily="34" charset="-128"/>
              </a:rPr>
              <a:t> </a:t>
            </a:r>
          </a:p>
          <a:p>
            <a:pPr lvl="1">
              <a:buFont typeface="Wingdings" pitchFamily="2" charset="2"/>
              <a:buChar char="§"/>
            </a:pPr>
            <a:r>
              <a:rPr lang="en-US" altLang="en-US" sz="2400" b="1" u="sng" dirty="0">
                <a:latin typeface="Garamond" panose="02020404030301010803" pitchFamily="18" charset="0"/>
                <a:ea typeface="ＭＳ Ｐゴシック" panose="020B0600070205080204" pitchFamily="34" charset="-128"/>
              </a:rPr>
              <a:t>Form</a:t>
            </a:r>
            <a:r>
              <a:rPr lang="en-US" altLang="en-US" sz="2400" b="1" dirty="0">
                <a:latin typeface="Garamond" panose="02020404030301010803" pitchFamily="18" charset="0"/>
                <a:ea typeface="ＭＳ Ｐゴシック" panose="020B0600070205080204" pitchFamily="34" charset="-128"/>
              </a:rPr>
              <a:t> the manners and </a:t>
            </a:r>
            <a:r>
              <a:rPr lang="en-US" altLang="en-US" sz="2400" b="1" u="sng" dirty="0">
                <a:latin typeface="Garamond" panose="02020404030301010803" pitchFamily="18" charset="0"/>
                <a:ea typeface="ＭＳ Ｐゴシック" panose="020B0600070205080204" pitchFamily="34" charset="-128"/>
              </a:rPr>
              <a:t>habits</a:t>
            </a:r>
            <a:r>
              <a:rPr lang="en-US" altLang="en-US" sz="2400" b="1" dirty="0">
                <a:latin typeface="Garamond" panose="02020404030301010803" pitchFamily="18" charset="0"/>
                <a:ea typeface="ＭＳ Ｐゴシック" panose="020B0600070205080204" pitchFamily="34" charset="-128"/>
              </a:rPr>
              <a:t> of </a:t>
            </a:r>
            <a:r>
              <a:rPr lang="en-US" altLang="en-US" sz="2400" b="1" u="sng" dirty="0">
                <a:latin typeface="Garamond" panose="02020404030301010803" pitchFamily="18" charset="0"/>
                <a:ea typeface="ＭＳ Ｐゴシック" panose="020B0600070205080204" pitchFamily="34" charset="-128"/>
              </a:rPr>
              <a:t>youth</a:t>
            </a:r>
            <a:endParaRPr lang="en-US" altLang="en-US" sz="2400" b="1" dirty="0">
              <a:latin typeface="Garamond" panose="02020404030301010803" pitchFamily="18" charset="0"/>
              <a:ea typeface="ＭＳ Ｐゴシック" panose="020B0600070205080204" pitchFamily="34" charset="-128"/>
            </a:endParaRPr>
          </a:p>
          <a:p>
            <a:pPr lvl="1">
              <a:buFont typeface="Wingdings" pitchFamily="2" charset="2"/>
              <a:buChar char="§"/>
            </a:pPr>
            <a:r>
              <a:rPr lang="en-US" altLang="en-US" sz="2400" b="1" u="sng" dirty="0">
                <a:latin typeface="Garamond" panose="02020404030301010803" pitchFamily="18" charset="0"/>
                <a:ea typeface="ＭＳ Ｐゴシック" panose="020B0600070205080204" pitchFamily="34" charset="-128"/>
              </a:rPr>
              <a:t>Fit</a:t>
            </a:r>
            <a:r>
              <a:rPr lang="en-US" altLang="en-US" sz="2400" b="1" dirty="0">
                <a:latin typeface="Garamond" panose="02020404030301010803" pitchFamily="18" charset="0"/>
                <a:ea typeface="ＭＳ Ｐゴシック" panose="020B0600070205080204" pitchFamily="34" charset="-128"/>
              </a:rPr>
              <a:t> them for </a:t>
            </a:r>
            <a:r>
              <a:rPr lang="en-US" altLang="en-US" sz="2400" b="1" u="sng" dirty="0">
                <a:latin typeface="Garamond" panose="02020404030301010803" pitchFamily="18" charset="0"/>
                <a:ea typeface="ＭＳ Ｐゴシック" panose="020B0600070205080204" pitchFamily="34" charset="-128"/>
              </a:rPr>
              <a:t>usefulness</a:t>
            </a:r>
            <a:r>
              <a:rPr lang="en-US" altLang="en-US" sz="2400" b="1" dirty="0">
                <a:latin typeface="Garamond" panose="02020404030301010803" pitchFamily="18" charset="0"/>
                <a:ea typeface="ＭＳ Ｐゴシック" panose="020B0600070205080204" pitchFamily="34" charset="-128"/>
              </a:rPr>
              <a:t> in their future stations. </a:t>
            </a:r>
          </a:p>
          <a:p>
            <a:pPr eaLnBrk="1" hangingPunct="1">
              <a:buFontTx/>
              <a:buNone/>
            </a:pPr>
            <a:endParaRPr lang="en-US" altLang="en-US" dirty="0">
              <a:latin typeface="Garamond" panose="02020404030301010803" pitchFamily="18" charset="0"/>
              <a:ea typeface="ＭＳ Ｐゴシック" panose="020B0600070205080204" pitchFamily="34" charset="-128"/>
            </a:endParaRPr>
          </a:p>
        </p:txBody>
      </p:sp>
    </p:spTree>
    <p:extLst>
      <p:ext uri="{BB962C8B-B14F-4D97-AF65-F5344CB8AC3E}">
        <p14:creationId xmlns:p14="http://schemas.microsoft.com/office/powerpoint/2010/main" val="744161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F2047B7C-DAEB-B748-9098-912983B62D10}"/>
              </a:ext>
            </a:extLst>
          </p:cNvPr>
          <p:cNvSpPr>
            <a:spLocks noGrp="1" noChangeArrowheads="1"/>
          </p:cNvSpPr>
          <p:nvPr>
            <p:ph type="title"/>
          </p:nvPr>
        </p:nvSpPr>
        <p:spPr>
          <a:xfrm>
            <a:off x="306977" y="444039"/>
            <a:ext cx="8151223" cy="531317"/>
          </a:xfrm>
        </p:spPr>
        <p:txBody>
          <a:bodyPr>
            <a:noAutofit/>
          </a:bodyPr>
          <a:lstStyle/>
          <a:p>
            <a:pPr eaLnBrk="1" hangingPunct="1"/>
            <a:r>
              <a:rPr lang="en-US" altLang="en-US" sz="3600" dirty="0">
                <a:latin typeface="Garamond" panose="02020404030301010803" pitchFamily="18" charset="0"/>
                <a:ea typeface="ＭＳ Ｐゴシック" panose="020B0600070205080204" pitchFamily="34" charset="-128"/>
              </a:rPr>
              <a:t>A Biblically-Based Definition?</a:t>
            </a:r>
          </a:p>
        </p:txBody>
      </p:sp>
      <p:sp>
        <p:nvSpPr>
          <p:cNvPr id="118787" name="Rectangle 3">
            <a:extLst>
              <a:ext uri="{FF2B5EF4-FFF2-40B4-BE49-F238E27FC236}">
                <a16:creationId xmlns:a16="http://schemas.microsoft.com/office/drawing/2014/main" id="{DAB872DE-7CC5-FF41-B1AC-CC7ED7A0D154}"/>
              </a:ext>
            </a:extLst>
          </p:cNvPr>
          <p:cNvSpPr>
            <a:spLocks noGrp="1" noChangeArrowheads="1"/>
          </p:cNvSpPr>
          <p:nvPr>
            <p:ph idx="1"/>
          </p:nvPr>
        </p:nvSpPr>
        <p:spPr>
          <a:xfrm>
            <a:off x="731519" y="1255960"/>
            <a:ext cx="8151223" cy="3134626"/>
          </a:xfrm>
        </p:spPr>
        <p:txBody>
          <a:bodyPr>
            <a:noAutofit/>
          </a:bodyPr>
          <a:lstStyle/>
          <a:p>
            <a:pPr eaLnBrk="1" hangingPunct="1"/>
            <a:r>
              <a:rPr lang="en-US" altLang="en-US" b="1" u="sng" dirty="0">
                <a:latin typeface="Garamond" panose="02020404030301010803" pitchFamily="18" charset="0"/>
                <a:ea typeface="ＭＳ Ｐゴシック" panose="020B0600070205080204" pitchFamily="34" charset="-128"/>
              </a:rPr>
              <a:t>Enlighten</a:t>
            </a:r>
            <a:r>
              <a:rPr lang="en-US" altLang="en-US" b="1" dirty="0">
                <a:latin typeface="Garamond" panose="02020404030301010803" pitchFamily="18" charset="0"/>
                <a:ea typeface="ＭＳ Ｐゴシック" panose="020B0600070205080204" pitchFamily="34" charset="-128"/>
              </a:rPr>
              <a:t> the </a:t>
            </a:r>
            <a:r>
              <a:rPr lang="en-US" altLang="en-US" b="1" u="sng" dirty="0">
                <a:latin typeface="Garamond" panose="02020404030301010803" pitchFamily="18" charset="0"/>
                <a:ea typeface="ＭＳ Ｐゴシック" panose="020B0600070205080204" pitchFamily="34" charset="-128"/>
              </a:rPr>
              <a:t>understanding</a:t>
            </a:r>
            <a:r>
              <a:rPr lang="en-US" altLang="en-US" b="1" dirty="0">
                <a:latin typeface="Garamond" panose="02020404030301010803" pitchFamily="18" charset="0"/>
                <a:ea typeface="ＭＳ Ｐゴシック" panose="020B0600070205080204" pitchFamily="34" charset="-128"/>
              </a:rPr>
              <a:t>                         </a:t>
            </a:r>
            <a:r>
              <a:rPr lang="en-US" altLang="en-US" sz="2000" b="1" dirty="0">
                <a:latin typeface="Garamond" panose="02020404030301010803" pitchFamily="18" charset="0"/>
                <a:ea typeface="ＭＳ Ｐゴシック" panose="020B0600070205080204" pitchFamily="34" charset="-128"/>
              </a:rPr>
              <a:t>  </a:t>
            </a:r>
            <a:r>
              <a:rPr lang="en-US" altLang="en-US" b="1" dirty="0">
                <a:latin typeface="Garamond" panose="02020404030301010803" pitchFamily="18" charset="0"/>
                <a:ea typeface="ＭＳ Ｐゴシック" panose="020B0600070205080204" pitchFamily="34" charset="-128"/>
              </a:rPr>
              <a:t>(John 10:37)</a:t>
            </a:r>
          </a:p>
          <a:p>
            <a:r>
              <a:rPr lang="en-US" altLang="en-US" b="1" u="sng" dirty="0">
                <a:latin typeface="Garamond" panose="02020404030301010803" pitchFamily="18" charset="0"/>
                <a:ea typeface="ＭＳ Ｐゴシック" panose="020B0600070205080204" pitchFamily="34" charset="-128"/>
              </a:rPr>
              <a:t>Correct</a:t>
            </a:r>
            <a:r>
              <a:rPr lang="en-US" altLang="en-US" b="1" dirty="0">
                <a:latin typeface="Garamond" panose="02020404030301010803" pitchFamily="18" charset="0"/>
                <a:ea typeface="ＭＳ Ｐゴシック" panose="020B0600070205080204" pitchFamily="34" charset="-128"/>
              </a:rPr>
              <a:t> the </a:t>
            </a:r>
            <a:r>
              <a:rPr lang="en-US" altLang="en-US" b="1" u="sng" dirty="0">
                <a:latin typeface="Garamond" panose="02020404030301010803" pitchFamily="18" charset="0"/>
                <a:ea typeface="ＭＳ Ｐゴシック" panose="020B0600070205080204" pitchFamily="34" charset="-128"/>
              </a:rPr>
              <a:t>temper</a:t>
            </a:r>
            <a:r>
              <a:rPr lang="en-US" altLang="en-US" b="1" dirty="0">
                <a:latin typeface="Garamond" panose="02020404030301010803" pitchFamily="18" charset="0"/>
                <a:ea typeface="ＭＳ Ｐゴシック" panose="020B0600070205080204" pitchFamily="34" charset="-128"/>
              </a:rPr>
              <a:t>                                              (2 Pet 1:4)</a:t>
            </a:r>
          </a:p>
          <a:p>
            <a:r>
              <a:rPr lang="en-US" altLang="en-US" b="1" u="sng" dirty="0">
                <a:latin typeface="Garamond" panose="02020404030301010803" pitchFamily="18" charset="0"/>
                <a:ea typeface="ＭＳ Ｐゴシック" panose="020B0600070205080204" pitchFamily="34" charset="-128"/>
              </a:rPr>
              <a:t>Form</a:t>
            </a:r>
            <a:r>
              <a:rPr lang="en-US" altLang="en-US" b="1" dirty="0">
                <a:latin typeface="Garamond" panose="02020404030301010803" pitchFamily="18" charset="0"/>
                <a:ea typeface="ＭＳ Ｐゴシック" panose="020B0600070205080204" pitchFamily="34" charset="-128"/>
              </a:rPr>
              <a:t> the manners and </a:t>
            </a:r>
            <a:r>
              <a:rPr lang="en-US" altLang="en-US" b="1" u="sng" dirty="0">
                <a:latin typeface="Garamond" panose="02020404030301010803" pitchFamily="18" charset="0"/>
                <a:ea typeface="ＭＳ Ｐゴシック" panose="020B0600070205080204" pitchFamily="34" charset="-128"/>
              </a:rPr>
              <a:t>habits</a:t>
            </a:r>
            <a:r>
              <a:rPr lang="en-US" altLang="en-US" b="1" dirty="0">
                <a:latin typeface="Garamond" panose="02020404030301010803" pitchFamily="18" charset="0"/>
                <a:ea typeface="ＭＳ Ｐゴシック" panose="020B0600070205080204" pitchFamily="34" charset="-128"/>
              </a:rPr>
              <a:t> of </a:t>
            </a:r>
            <a:r>
              <a:rPr lang="en-US" altLang="en-US" b="1" u="sng" dirty="0">
                <a:latin typeface="Garamond" panose="02020404030301010803" pitchFamily="18" charset="0"/>
                <a:ea typeface="ＭＳ Ｐゴシック" panose="020B0600070205080204" pitchFamily="34" charset="-128"/>
              </a:rPr>
              <a:t>youth</a:t>
            </a:r>
            <a:r>
              <a:rPr lang="en-US" altLang="en-US" b="1" dirty="0">
                <a:latin typeface="Garamond" panose="02020404030301010803" pitchFamily="18" charset="0"/>
                <a:ea typeface="ＭＳ Ｐゴシック" panose="020B0600070205080204" pitchFamily="34" charset="-128"/>
              </a:rPr>
              <a:t>               (Phil 1:11)</a:t>
            </a:r>
          </a:p>
          <a:p>
            <a:pPr eaLnBrk="1" hangingPunct="1"/>
            <a:r>
              <a:rPr lang="en-US" altLang="en-US" b="1" u="sng" dirty="0">
                <a:latin typeface="Garamond" panose="02020404030301010803" pitchFamily="18" charset="0"/>
                <a:ea typeface="ＭＳ Ｐゴシック" panose="020B0600070205080204" pitchFamily="34" charset="-128"/>
              </a:rPr>
              <a:t>Fit</a:t>
            </a:r>
            <a:r>
              <a:rPr lang="en-US" altLang="en-US" b="1" dirty="0">
                <a:latin typeface="Garamond" panose="02020404030301010803" pitchFamily="18" charset="0"/>
                <a:ea typeface="ＭＳ Ｐゴシック" panose="020B0600070205080204" pitchFamily="34" charset="-128"/>
              </a:rPr>
              <a:t> them for </a:t>
            </a:r>
            <a:r>
              <a:rPr lang="en-US" altLang="en-US" b="1" u="sng" dirty="0">
                <a:latin typeface="Garamond" panose="02020404030301010803" pitchFamily="18" charset="0"/>
                <a:ea typeface="ＭＳ Ｐゴシック" panose="020B0600070205080204" pitchFamily="34" charset="-128"/>
              </a:rPr>
              <a:t>usefulness</a:t>
            </a:r>
            <a:r>
              <a:rPr lang="en-US" altLang="en-US" b="1" dirty="0">
                <a:latin typeface="Garamond" panose="02020404030301010803" pitchFamily="18" charset="0"/>
                <a:ea typeface="ＭＳ Ｐゴシック" panose="020B0600070205080204" pitchFamily="34" charset="-128"/>
              </a:rPr>
              <a:t> in their future stations    </a:t>
            </a:r>
            <a:r>
              <a:rPr lang="en-US" altLang="en-US" sz="2000" b="1" dirty="0">
                <a:latin typeface="Garamond" panose="02020404030301010803" pitchFamily="18" charset="0"/>
                <a:ea typeface="ＭＳ Ｐゴシック" panose="020B0600070205080204" pitchFamily="34" charset="-128"/>
              </a:rPr>
              <a:t>(John 15:16)</a:t>
            </a:r>
          </a:p>
        </p:txBody>
      </p:sp>
    </p:spTree>
    <p:extLst>
      <p:ext uri="{BB962C8B-B14F-4D97-AF65-F5344CB8AC3E}">
        <p14:creationId xmlns:p14="http://schemas.microsoft.com/office/powerpoint/2010/main" val="45370432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A89D3852-6F92-4645-8BEF-7B19CFF23DAA}"/>
              </a:ext>
            </a:extLst>
          </p:cNvPr>
          <p:cNvSpPr>
            <a:spLocks noGrp="1" noChangeArrowheads="1"/>
          </p:cNvSpPr>
          <p:nvPr>
            <p:ph type="title"/>
          </p:nvPr>
        </p:nvSpPr>
        <p:spPr>
          <a:xfrm>
            <a:off x="555171" y="370450"/>
            <a:ext cx="8033657" cy="960667"/>
          </a:xfrm>
        </p:spPr>
        <p:txBody>
          <a:bodyPr>
            <a:normAutofit/>
          </a:bodyPr>
          <a:lstStyle/>
          <a:p>
            <a:pPr eaLnBrk="1" hangingPunct="1"/>
            <a:r>
              <a:rPr lang="en-US" altLang="en-US" sz="3600" dirty="0">
                <a:latin typeface="Garamond" panose="02020404030301010803" pitchFamily="18" charset="0"/>
                <a:ea typeface="ＭＳ Ｐゴシック" panose="020B0600070205080204" pitchFamily="34" charset="-128"/>
              </a:rPr>
              <a:t>Webster</a:t>
            </a:r>
            <a:r>
              <a:rPr lang="ja-JP" altLang="en-US" sz="3600">
                <a:latin typeface="Garamond" panose="02020404030301010803" pitchFamily="18" charset="0"/>
                <a:ea typeface="ＭＳ Ｐゴシック" panose="020B0600070205080204" pitchFamily="34" charset="-128"/>
              </a:rPr>
              <a:t>’</a:t>
            </a:r>
            <a:r>
              <a:rPr lang="en-US" altLang="ja-JP" sz="3600" dirty="0">
                <a:latin typeface="Garamond" panose="02020404030301010803" pitchFamily="18" charset="0"/>
                <a:ea typeface="ＭＳ Ｐゴシック" panose="020B0600070205080204" pitchFamily="34" charset="-128"/>
              </a:rPr>
              <a:t>s Definition Is Biblical</a:t>
            </a:r>
            <a:endParaRPr lang="en-US" altLang="en-US" sz="3600" dirty="0">
              <a:latin typeface="Garamond" panose="02020404030301010803" pitchFamily="18" charset="0"/>
              <a:ea typeface="ＭＳ Ｐゴシック" panose="020B0600070205080204" pitchFamily="34" charset="-128"/>
            </a:endParaRPr>
          </a:p>
        </p:txBody>
      </p:sp>
      <p:sp>
        <p:nvSpPr>
          <p:cNvPr id="120835" name="Rectangle 3">
            <a:extLst>
              <a:ext uri="{FF2B5EF4-FFF2-40B4-BE49-F238E27FC236}">
                <a16:creationId xmlns:a16="http://schemas.microsoft.com/office/drawing/2014/main" id="{841E6091-3061-5E4C-A0B1-BF7260B9AC15}"/>
              </a:ext>
            </a:extLst>
          </p:cNvPr>
          <p:cNvSpPr>
            <a:spLocks noGrp="1" noChangeArrowheads="1"/>
          </p:cNvSpPr>
          <p:nvPr>
            <p:ph idx="1"/>
          </p:nvPr>
        </p:nvSpPr>
        <p:spPr>
          <a:xfrm>
            <a:off x="222068" y="1331117"/>
            <a:ext cx="8699862" cy="3240598"/>
          </a:xfrm>
        </p:spPr>
        <p:txBody>
          <a:bodyPr>
            <a:noAutofit/>
          </a:bodyPr>
          <a:lstStyle/>
          <a:p>
            <a:pPr eaLnBrk="1" hangingPunct="1">
              <a:buFontTx/>
              <a:buNone/>
            </a:pPr>
            <a:r>
              <a:rPr lang="en-US" altLang="en-US" dirty="0">
                <a:latin typeface="Trebuchet MS" panose="020B0703020202090204" pitchFamily="34" charset="0"/>
                <a:ea typeface="ＭＳ Ｐゴシック" panose="020B0600070205080204" pitchFamily="34" charset="-128"/>
              </a:rPr>
              <a:t>	</a:t>
            </a:r>
            <a:r>
              <a:rPr lang="en-US" altLang="en-US" b="1" dirty="0">
                <a:latin typeface="Trebuchet MS" panose="020B0703020202090204" pitchFamily="34" charset="0"/>
                <a:ea typeface="ＭＳ Ｐゴシック" panose="020B0600070205080204" pitchFamily="34" charset="-128"/>
              </a:rPr>
              <a:t>All Scripture is inspired by God and profitable </a:t>
            </a:r>
          </a:p>
          <a:p>
            <a:pPr lvl="1">
              <a:buFont typeface="Wingdings" pitchFamily="2" charset="2"/>
              <a:buChar char="§"/>
            </a:pPr>
            <a:r>
              <a:rPr lang="en-US" altLang="en-US" sz="2400" dirty="0">
                <a:latin typeface="Trebuchet MS" panose="020B0703020202090204" pitchFamily="34" charset="0"/>
                <a:ea typeface="ＭＳ Ｐゴシック" panose="020B0600070205080204" pitchFamily="34" charset="-128"/>
              </a:rPr>
              <a:t>for</a:t>
            </a:r>
            <a:r>
              <a:rPr lang="en-US" altLang="en-US" sz="2400" b="1" dirty="0">
                <a:latin typeface="Trebuchet MS" panose="020B0703020202090204" pitchFamily="34" charset="0"/>
                <a:ea typeface="ＭＳ Ｐゴシック" panose="020B0600070205080204" pitchFamily="34" charset="-128"/>
              </a:rPr>
              <a:t> </a:t>
            </a:r>
            <a:r>
              <a:rPr lang="en-US" altLang="en-US" sz="2400" b="1" u="sng" dirty="0">
                <a:latin typeface="Trebuchet MS" panose="020B0703020202090204" pitchFamily="34" charset="0"/>
                <a:ea typeface="ＭＳ Ｐゴシック" panose="020B0600070205080204" pitchFamily="34" charset="-128"/>
              </a:rPr>
              <a:t>teaching</a:t>
            </a:r>
            <a:r>
              <a:rPr lang="en-US" altLang="en-US" sz="2400" dirty="0">
                <a:latin typeface="Trebuchet MS" panose="020B0703020202090204" pitchFamily="34" charset="0"/>
                <a:ea typeface="ＭＳ Ｐゴシック" panose="020B0600070205080204" pitchFamily="34" charset="-128"/>
              </a:rPr>
              <a:t>,</a:t>
            </a:r>
          </a:p>
          <a:p>
            <a:pPr lvl="1">
              <a:buFont typeface="Wingdings" pitchFamily="2" charset="2"/>
              <a:buChar char="§"/>
            </a:pPr>
            <a:r>
              <a:rPr lang="en-US" altLang="en-US" sz="2400" dirty="0">
                <a:latin typeface="Trebuchet MS" panose="020B0703020202090204" pitchFamily="34" charset="0"/>
                <a:ea typeface="ＭＳ Ｐゴシック" panose="020B0600070205080204" pitchFamily="34" charset="-128"/>
              </a:rPr>
              <a:t>for </a:t>
            </a:r>
            <a:r>
              <a:rPr lang="en-US" altLang="en-US" sz="2400" b="1" u="sng" dirty="0">
                <a:latin typeface="Trebuchet MS" panose="020B0703020202090204" pitchFamily="34" charset="0"/>
                <a:ea typeface="ＭＳ Ｐゴシック" panose="020B0600070205080204" pitchFamily="34" charset="-128"/>
              </a:rPr>
              <a:t>correction</a:t>
            </a:r>
            <a:r>
              <a:rPr lang="en-US" altLang="en-US" sz="2400" dirty="0">
                <a:latin typeface="Trebuchet MS" panose="020B0703020202090204" pitchFamily="34" charset="0"/>
                <a:ea typeface="ＭＳ Ｐゴシック" panose="020B0600070205080204" pitchFamily="34" charset="-128"/>
              </a:rPr>
              <a:t>, </a:t>
            </a:r>
          </a:p>
          <a:p>
            <a:pPr lvl="1">
              <a:buFont typeface="Wingdings" pitchFamily="2" charset="2"/>
              <a:buChar char="§"/>
            </a:pPr>
            <a:r>
              <a:rPr lang="en-US" altLang="en-US" sz="2400" dirty="0">
                <a:latin typeface="Trebuchet MS" panose="020B0703020202090204" pitchFamily="34" charset="0"/>
                <a:ea typeface="ＭＳ Ｐゴシック" panose="020B0600070205080204" pitchFamily="34" charset="-128"/>
              </a:rPr>
              <a:t>for </a:t>
            </a:r>
            <a:r>
              <a:rPr lang="en-US" altLang="en-US" sz="2400" b="1" u="sng" dirty="0">
                <a:latin typeface="Trebuchet MS" panose="020B0703020202090204" pitchFamily="34" charset="0"/>
                <a:ea typeface="ＭＳ Ｐゴシック" panose="020B0600070205080204" pitchFamily="34" charset="-128"/>
              </a:rPr>
              <a:t>training in righteousness</a:t>
            </a:r>
            <a:r>
              <a:rPr lang="en-US" altLang="en-US" sz="2400" dirty="0">
                <a:latin typeface="Trebuchet MS" panose="020B0703020202090204" pitchFamily="34" charset="0"/>
                <a:ea typeface="ＭＳ Ｐゴシック" panose="020B0600070205080204" pitchFamily="34" charset="-128"/>
              </a:rPr>
              <a:t>; </a:t>
            </a:r>
          </a:p>
          <a:p>
            <a:pPr lvl="1">
              <a:buFont typeface="Wingdings" pitchFamily="2" charset="2"/>
              <a:buChar char="§"/>
            </a:pPr>
            <a:r>
              <a:rPr lang="en-US" altLang="en-US" sz="2400" dirty="0">
                <a:latin typeface="Trebuchet MS" panose="020B0703020202090204" pitchFamily="34" charset="0"/>
                <a:ea typeface="ＭＳ Ｐゴシック" panose="020B0600070205080204" pitchFamily="34" charset="-128"/>
              </a:rPr>
              <a:t>so that the man of God may be </a:t>
            </a:r>
            <a:r>
              <a:rPr lang="en-US" altLang="en-US" sz="2400" b="1" u="sng" dirty="0">
                <a:latin typeface="Trebuchet MS" panose="020B0703020202090204" pitchFamily="34" charset="0"/>
                <a:ea typeface="ＭＳ Ｐゴシック" panose="020B0600070205080204" pitchFamily="34" charset="-128"/>
              </a:rPr>
              <a:t>adequate</a:t>
            </a:r>
            <a:r>
              <a:rPr lang="en-US" altLang="en-US" sz="2400" b="1" dirty="0">
                <a:latin typeface="Trebuchet MS" panose="020B0703020202090204" pitchFamily="34" charset="0"/>
                <a:ea typeface="ＭＳ Ｐゴシック" panose="020B0600070205080204" pitchFamily="34" charset="-128"/>
              </a:rPr>
              <a:t>, </a:t>
            </a:r>
            <a:r>
              <a:rPr lang="en-US" altLang="en-US" sz="2400" b="1" u="sng" dirty="0">
                <a:latin typeface="Trebuchet MS" panose="020B0703020202090204" pitchFamily="34" charset="0"/>
                <a:ea typeface="ＭＳ Ｐゴシック" panose="020B0600070205080204" pitchFamily="34" charset="-128"/>
              </a:rPr>
              <a:t>equipped</a:t>
            </a:r>
            <a:r>
              <a:rPr lang="en-US" altLang="en-US" sz="2400" dirty="0">
                <a:latin typeface="Trebuchet MS" panose="020B0703020202090204" pitchFamily="34" charset="0"/>
                <a:ea typeface="ＭＳ Ｐゴシック" panose="020B0600070205080204" pitchFamily="34" charset="-128"/>
              </a:rPr>
              <a:t> for every good work.  	</a:t>
            </a:r>
          </a:p>
          <a:p>
            <a:pPr lvl="1">
              <a:buFont typeface="Wingdings" pitchFamily="2" charset="2"/>
              <a:buChar char="§"/>
            </a:pPr>
            <a:endParaRPr lang="en-US" altLang="en-US" sz="1200" b="1" i="1" dirty="0">
              <a:latin typeface="Trebuchet MS" panose="020B0703020202090204" pitchFamily="34" charset="0"/>
              <a:ea typeface="ＭＳ Ｐゴシック" panose="020B0600070205080204" pitchFamily="34" charset="-128"/>
            </a:endParaRPr>
          </a:p>
          <a:p>
            <a:pPr marL="0" indent="0" algn="ctr">
              <a:buNone/>
            </a:pPr>
            <a:r>
              <a:rPr lang="en-US" altLang="en-US" b="1" dirty="0">
                <a:latin typeface="Trebuchet MS" panose="020B0703020202090204" pitchFamily="34" charset="0"/>
                <a:ea typeface="ＭＳ Ｐゴシック" panose="020B0600070205080204" pitchFamily="34" charset="-128"/>
              </a:rPr>
              <a:t>I Timothy 3:16-17        </a:t>
            </a:r>
          </a:p>
        </p:txBody>
      </p:sp>
    </p:spTree>
    <p:extLst>
      <p:ext uri="{BB962C8B-B14F-4D97-AF65-F5344CB8AC3E}">
        <p14:creationId xmlns:p14="http://schemas.microsoft.com/office/powerpoint/2010/main" val="20761348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Garamond" panose="02020404030301010803" pitchFamily="18" charset="0"/>
              </a:rPr>
              <a:t>Key Pillars of Principle Approach</a:t>
            </a:r>
          </a:p>
        </p:txBody>
      </p:sp>
      <p:sp>
        <p:nvSpPr>
          <p:cNvPr id="3" name="Content Placeholder 2"/>
          <p:cNvSpPr>
            <a:spLocks noGrp="1"/>
          </p:cNvSpPr>
          <p:nvPr>
            <p:ph idx="1"/>
          </p:nvPr>
        </p:nvSpPr>
        <p:spPr>
          <a:xfrm>
            <a:off x="1985554" y="1236012"/>
            <a:ext cx="8530046" cy="3394472"/>
          </a:xfrm>
        </p:spPr>
        <p:txBody>
          <a:bodyPr>
            <a:normAutofit/>
          </a:bodyPr>
          <a:lstStyle/>
          <a:p>
            <a:pPr marL="0" indent="0">
              <a:buNone/>
            </a:pPr>
            <a:endParaRPr lang="en-US" sz="2800" b="1" dirty="0">
              <a:latin typeface="Garamond" panose="02020404030301010803" pitchFamily="18" charset="0"/>
            </a:endParaRPr>
          </a:p>
          <a:p>
            <a:pPr marL="0" indent="0">
              <a:buNone/>
            </a:pPr>
            <a:r>
              <a:rPr lang="en-US" sz="2800" b="1" dirty="0">
                <a:latin typeface="Garamond" panose="02020404030301010803" pitchFamily="18" charset="0"/>
              </a:rPr>
              <a:t>	I.  The Bible, the </a:t>
            </a:r>
            <a:r>
              <a:rPr lang="en-US" sz="2800" b="1" dirty="0">
                <a:latin typeface="Garamond" panose="02020404030301010803" pitchFamily="18" charset="0"/>
                <a:cs typeface="Garamond"/>
              </a:rPr>
              <a:t>Word of God,</a:t>
            </a:r>
          </a:p>
          <a:p>
            <a:pPr marL="0" indent="0">
              <a:buNone/>
            </a:pPr>
            <a:r>
              <a:rPr lang="en-US" sz="2800" b="1" dirty="0">
                <a:latin typeface="Garamond" panose="02020404030301010803" pitchFamily="18" charset="0"/>
                <a:cs typeface="Garamond"/>
              </a:rPr>
              <a:t>	informs every subject </a:t>
            </a:r>
          </a:p>
          <a:p>
            <a:pPr marL="0" indent="0">
              <a:buNone/>
            </a:pPr>
            <a:r>
              <a:rPr lang="en-US" sz="2800" b="1" dirty="0">
                <a:latin typeface="Garamond" panose="02020404030301010803" pitchFamily="18" charset="0"/>
                <a:cs typeface="Garamond"/>
              </a:rPr>
              <a:t>	and every area of Life. </a:t>
            </a:r>
          </a:p>
        </p:txBody>
      </p:sp>
      <p:pic>
        <p:nvPicPr>
          <p:cNvPr id="5" name="Picture 4"/>
          <p:cNvPicPr>
            <a:picLocks noChangeAspect="1"/>
          </p:cNvPicPr>
          <p:nvPr/>
        </p:nvPicPr>
        <p:blipFill>
          <a:blip r:embed="rId2"/>
          <a:stretch>
            <a:fillRect/>
          </a:stretch>
        </p:blipFill>
        <p:spPr>
          <a:xfrm>
            <a:off x="457200" y="1236012"/>
            <a:ext cx="2159453" cy="3248735"/>
          </a:xfrm>
          <a:prstGeom prst="rect">
            <a:avLst/>
          </a:prstGeom>
          <a:effectLst>
            <a:glow rad="787400">
              <a:schemeClr val="accent1">
                <a:alpha val="41000"/>
              </a:schemeClr>
            </a:glow>
            <a:softEdge rad="419100"/>
          </a:effectLst>
        </p:spPr>
      </p:pic>
      <p:pic>
        <p:nvPicPr>
          <p:cNvPr id="6" name="Picture 5"/>
          <p:cNvPicPr>
            <a:picLocks noChangeAspect="1"/>
          </p:cNvPicPr>
          <p:nvPr/>
        </p:nvPicPr>
        <p:blipFill>
          <a:blip r:embed="rId3"/>
          <a:stretch>
            <a:fillRect/>
          </a:stretch>
        </p:blipFill>
        <p:spPr>
          <a:xfrm>
            <a:off x="6368143" y="2462599"/>
            <a:ext cx="2191501" cy="1643626"/>
          </a:xfrm>
          <a:prstGeom prst="rect">
            <a:avLst/>
          </a:prstGeom>
          <a:solidFill>
            <a:schemeClr val="accent1"/>
          </a:solidFill>
          <a:effectLst>
            <a:glow rad="254000">
              <a:schemeClr val="accent1">
                <a:alpha val="40000"/>
              </a:schemeClr>
            </a:glow>
            <a:softEdge rad="139700"/>
          </a:effectLst>
        </p:spPr>
      </p:pic>
    </p:spTree>
    <p:extLst>
      <p:ext uri="{BB962C8B-B14F-4D97-AF65-F5344CB8AC3E}">
        <p14:creationId xmlns:p14="http://schemas.microsoft.com/office/powerpoint/2010/main" val="33824810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latin typeface="Garamond" panose="02020404030301010803" pitchFamily="18" charset="0"/>
              </a:rPr>
              <a:t>God’s Word in Psalm 119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57962702"/>
              </p:ext>
            </p:extLst>
          </p:nvPr>
        </p:nvGraphicFramePr>
        <p:xfrm>
          <a:off x="241662" y="1272235"/>
          <a:ext cx="8660675" cy="3337560"/>
        </p:xfrm>
        <a:graphic>
          <a:graphicData uri="http://schemas.openxmlformats.org/drawingml/2006/table">
            <a:tbl>
              <a:tblPr firstRow="1" bandRow="1">
                <a:tableStyleId>{5C22544A-7EE6-4342-B048-85BDC9FD1C3A}</a:tableStyleId>
              </a:tblPr>
              <a:tblGrid>
                <a:gridCol w="3429739">
                  <a:extLst>
                    <a:ext uri="{9D8B030D-6E8A-4147-A177-3AD203B41FA5}">
                      <a16:colId xmlns:a16="http://schemas.microsoft.com/office/drawing/2014/main" val="20000"/>
                    </a:ext>
                  </a:extLst>
                </a:gridCol>
                <a:gridCol w="5230936">
                  <a:extLst>
                    <a:ext uri="{9D8B030D-6E8A-4147-A177-3AD203B41FA5}">
                      <a16:colId xmlns:a16="http://schemas.microsoft.com/office/drawing/2014/main" val="20001"/>
                    </a:ext>
                  </a:extLst>
                </a:gridCol>
              </a:tblGrid>
              <a:tr h="278130">
                <a:tc>
                  <a:txBody>
                    <a:bodyPr/>
                    <a:lstStyle/>
                    <a:p>
                      <a:pPr algn="ctr"/>
                      <a:r>
                        <a:rPr lang="en-US" sz="2400" dirty="0"/>
                        <a:t>Instructs</a:t>
                      </a:r>
                    </a:p>
                  </a:txBody>
                  <a:tcPr marL="68580" marR="68580" marT="34290" marB="34290"/>
                </a:tc>
                <a:tc>
                  <a:txBody>
                    <a:bodyPr/>
                    <a:lstStyle/>
                    <a:p>
                      <a:pPr algn="ctr"/>
                      <a:r>
                        <a:rPr lang="en-US" sz="2400" dirty="0"/>
                        <a:t>References</a:t>
                      </a:r>
                    </a:p>
                  </a:txBody>
                  <a:tcPr marL="68580" marR="68580" marT="34290" marB="34290"/>
                </a:tc>
                <a:extLst>
                  <a:ext uri="{0D108BD9-81ED-4DB2-BD59-A6C34878D82A}">
                    <a16:rowId xmlns:a16="http://schemas.microsoft.com/office/drawing/2014/main" val="10000"/>
                  </a:ext>
                </a:extLst>
              </a:tr>
              <a:tr h="377190">
                <a:tc>
                  <a:txBody>
                    <a:bodyPr/>
                    <a:lstStyle/>
                    <a:p>
                      <a:r>
                        <a:rPr lang="en-US" sz="2400" b="1" dirty="0"/>
                        <a:t>Our Mind</a:t>
                      </a:r>
                      <a:r>
                        <a:rPr lang="en-US" sz="2400" b="1" baseline="0" dirty="0"/>
                        <a:t>/ </a:t>
                      </a:r>
                      <a:r>
                        <a:rPr lang="en-US" sz="2400" b="1" dirty="0"/>
                        <a:t>Understanding </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i="1" dirty="0"/>
                        <a:t>Psalm</a:t>
                      </a:r>
                      <a:r>
                        <a:rPr lang="en-US" sz="2400" b="1" i="1" baseline="0" dirty="0"/>
                        <a:t> 119:</a:t>
                      </a:r>
                      <a:r>
                        <a:rPr lang="en-US" sz="2400" b="1" i="1" dirty="0"/>
                        <a:t>169   (Duet. 5:4-7; Rom. 12:2)</a:t>
                      </a:r>
                    </a:p>
                  </a:txBody>
                  <a:tcPr marL="68580" marR="68580" marT="34290" marB="34290"/>
                </a:tc>
                <a:extLst>
                  <a:ext uri="{0D108BD9-81ED-4DB2-BD59-A6C34878D82A}">
                    <a16:rowId xmlns:a16="http://schemas.microsoft.com/office/drawing/2014/main" val="10001"/>
                  </a:ext>
                </a:extLst>
              </a:tr>
              <a:tr h="377190">
                <a:tc>
                  <a:txBody>
                    <a:bodyPr/>
                    <a:lstStyle/>
                    <a:p>
                      <a:r>
                        <a:rPr lang="en-US" sz="2400" b="1" dirty="0"/>
                        <a:t>Our Mouth/ Speech</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i="1" dirty="0"/>
                        <a:t>Psalm</a:t>
                      </a:r>
                      <a:r>
                        <a:rPr lang="en-US" sz="2400" b="1" i="1" baseline="0" dirty="0"/>
                        <a:t> 119:</a:t>
                      </a:r>
                      <a:r>
                        <a:rPr lang="en-US" sz="2400" b="1" i="1" dirty="0"/>
                        <a:t>171-172  (Eccl. 5:5-7; Col. 4:6)</a:t>
                      </a:r>
                      <a:endParaRPr lang="en-US" sz="2400" dirty="0"/>
                    </a:p>
                  </a:txBody>
                  <a:tcPr marL="68580" marR="68580" marT="34290" marB="34290"/>
                </a:tc>
                <a:extLst>
                  <a:ext uri="{0D108BD9-81ED-4DB2-BD59-A6C34878D82A}">
                    <a16:rowId xmlns:a16="http://schemas.microsoft.com/office/drawing/2014/main" val="10002"/>
                  </a:ext>
                </a:extLst>
              </a:tr>
              <a:tr h="377190">
                <a:tc>
                  <a:txBody>
                    <a:bodyPr/>
                    <a:lstStyle/>
                    <a:p>
                      <a:r>
                        <a:rPr lang="en-US" sz="2400" b="1" dirty="0"/>
                        <a:t>Our Will/ Choices </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i="1" dirty="0"/>
                        <a:t>Psalm 119:173  (Ps. 25:12;</a:t>
                      </a:r>
                      <a:r>
                        <a:rPr lang="en-US" sz="2400" b="1" i="1" baseline="0" dirty="0"/>
                        <a:t> </a:t>
                      </a:r>
                      <a:r>
                        <a:rPr lang="en-US" sz="2400" b="1" i="1" dirty="0"/>
                        <a:t>James 4:7)</a:t>
                      </a:r>
                    </a:p>
                  </a:txBody>
                  <a:tcPr marL="68580" marR="68580" marT="34290" marB="34290"/>
                </a:tc>
                <a:extLst>
                  <a:ext uri="{0D108BD9-81ED-4DB2-BD59-A6C34878D82A}">
                    <a16:rowId xmlns:a16="http://schemas.microsoft.com/office/drawing/2014/main" val="10003"/>
                  </a:ext>
                </a:extLst>
              </a:tr>
              <a:tr h="377190">
                <a:tc>
                  <a:txBody>
                    <a:bodyPr/>
                    <a:lstStyle/>
                    <a:p>
                      <a:r>
                        <a:rPr lang="en-US" sz="2400" b="1" dirty="0"/>
                        <a:t>Our Emotions/ Desires</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i="1" dirty="0"/>
                        <a:t>Psalm 119:174-175  (Eccl. 11:9;Ps. 37:4; Col. 4:2)</a:t>
                      </a:r>
                    </a:p>
                  </a:txBody>
                  <a:tcPr marL="68580" marR="68580" marT="34290" marB="34290"/>
                </a:tc>
                <a:extLst>
                  <a:ext uri="{0D108BD9-81ED-4DB2-BD59-A6C34878D82A}">
                    <a16:rowId xmlns:a16="http://schemas.microsoft.com/office/drawing/2014/main" val="10004"/>
                  </a:ext>
                </a:extLst>
              </a:tr>
              <a:tr h="377190">
                <a:tc>
                  <a:txBody>
                    <a:bodyPr/>
                    <a:lstStyle/>
                    <a:p>
                      <a:r>
                        <a:rPr lang="fr-FR" sz="2400" b="1" dirty="0"/>
                        <a:t>Our Conscience </a:t>
                      </a:r>
                      <a:endParaRPr lang="en-US" sz="2400" b="1"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b="1" i="1" dirty="0"/>
                        <a:t>Psalm 119:176  (Rom. 2:15; 9:1; Heb. 4:12)</a:t>
                      </a:r>
                      <a:endParaRPr lang="en-US" sz="2400" dirty="0"/>
                    </a:p>
                  </a:txBody>
                  <a:tcPr marL="68580" marR="68580" marT="34290" marB="3429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4683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3D2AC-357B-424B-B62E-A4D17C0138D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BBF485E-3B73-5249-B265-742729C725E2}"/>
              </a:ext>
            </a:extLst>
          </p:cNvPr>
          <p:cNvSpPr>
            <a:spLocks noGrp="1"/>
          </p:cNvSpPr>
          <p:nvPr>
            <p:ph sz="quarter" idx="13"/>
          </p:nvPr>
        </p:nvSpPr>
        <p:spPr/>
        <p:txBody>
          <a:bodyPr>
            <a:normAutofit/>
          </a:bodyPr>
          <a:lstStyle/>
          <a:p>
            <a:pPr marL="0" indent="0" algn="ctr">
              <a:buNone/>
            </a:pPr>
            <a:r>
              <a:rPr lang="en-US" sz="2800" b="1" dirty="0">
                <a:latin typeface="Garamond" panose="02020404030301010803" pitchFamily="18" charset="0"/>
              </a:rPr>
              <a:t>We don’t confuse our nation with the Kingdom of God, but we see our nation as a great gift of God to the world in presenting the liberty which is manifested, internally and externally, through        Jesus Christ.   </a:t>
            </a:r>
          </a:p>
        </p:txBody>
      </p:sp>
    </p:spTree>
    <p:extLst>
      <p:ext uri="{BB962C8B-B14F-4D97-AF65-F5344CB8AC3E}">
        <p14:creationId xmlns:p14="http://schemas.microsoft.com/office/powerpoint/2010/main" val="24609197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lstStyle/>
          <a:p>
            <a:r>
              <a:rPr lang="en-US" b="1" dirty="0">
                <a:latin typeface="Garamond" panose="02020404030301010803" pitchFamily="18" charset="0"/>
              </a:rPr>
              <a:t>More Key Principle Approach Pillars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07142130"/>
              </p:ext>
            </p:extLst>
          </p:nvPr>
        </p:nvGraphicFramePr>
        <p:xfrm>
          <a:off x="202475" y="697469"/>
          <a:ext cx="8739050" cy="4519523"/>
        </p:xfrm>
        <a:graphic>
          <a:graphicData uri="http://schemas.openxmlformats.org/drawingml/2006/table">
            <a:tbl>
              <a:tblPr firstRow="1" bandRow="1">
                <a:tableStyleId>{5940675A-B579-460E-94D1-54222C63F5DA}</a:tableStyleId>
              </a:tblPr>
              <a:tblGrid>
                <a:gridCol w="3287549">
                  <a:extLst>
                    <a:ext uri="{9D8B030D-6E8A-4147-A177-3AD203B41FA5}">
                      <a16:colId xmlns:a16="http://schemas.microsoft.com/office/drawing/2014/main" val="20000"/>
                    </a:ext>
                  </a:extLst>
                </a:gridCol>
                <a:gridCol w="5451501">
                  <a:extLst>
                    <a:ext uri="{9D8B030D-6E8A-4147-A177-3AD203B41FA5}">
                      <a16:colId xmlns:a16="http://schemas.microsoft.com/office/drawing/2014/main" val="20001"/>
                    </a:ext>
                  </a:extLst>
                </a:gridCol>
              </a:tblGrid>
              <a:tr h="438764">
                <a:tc>
                  <a:txBody>
                    <a:bodyPr/>
                    <a:lstStyle/>
                    <a:p>
                      <a:r>
                        <a:rPr lang="en-US" sz="2400" b="0" dirty="0">
                          <a:solidFill>
                            <a:schemeClr val="tx1"/>
                          </a:solidFill>
                          <a:latin typeface="Garamond" panose="02020404030301010803" pitchFamily="18" charset="0"/>
                        </a:rPr>
                        <a:t>Biblical Reasoning </a:t>
                      </a:r>
                    </a:p>
                  </a:txBody>
                  <a:tcPr marL="68580" marR="68580" marT="34290" marB="34290">
                    <a:gradFill>
                      <a:gsLst>
                        <a:gs pos="0">
                          <a:schemeClr val="accent1">
                            <a:lumMod val="5000"/>
                            <a:lumOff val="95000"/>
                            <a:alpha val="24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Garamond" panose="02020404030301010803" pitchFamily="18" charset="0"/>
                        </a:rPr>
                        <a:t>Based on sound hermeneutics and logic</a:t>
                      </a:r>
                    </a:p>
                  </a:txBody>
                  <a:tcPr marL="68580" marR="68580" marT="34290" marB="34290">
                    <a:gradFill>
                      <a:gsLst>
                        <a:gs pos="0">
                          <a:schemeClr val="accent1">
                            <a:lumMod val="5000"/>
                            <a:lumOff val="95000"/>
                            <a:alpha val="24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0"/>
                  </a:ext>
                </a:extLst>
              </a:tr>
              <a:tr h="438764">
                <a:tc>
                  <a:txBody>
                    <a:bodyPr/>
                    <a:lstStyle/>
                    <a:p>
                      <a:r>
                        <a:rPr lang="en-US" sz="2400" b="0" dirty="0">
                          <a:solidFill>
                            <a:srgbClr val="C00000"/>
                          </a:solidFill>
                          <a:latin typeface="Garamond" panose="02020404030301010803" pitchFamily="18" charset="0"/>
                        </a:rPr>
                        <a:t>Thinking Governmentally</a:t>
                      </a:r>
                    </a:p>
                  </a:txBody>
                  <a:tcPr marL="68580" marR="68580" marT="34290" marB="34290">
                    <a:gradFill>
                      <a:gsLst>
                        <a:gs pos="0">
                          <a:schemeClr val="accent1">
                            <a:lumMod val="5000"/>
                            <a:lumOff val="95000"/>
                            <a:alpha val="24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b="0" dirty="0">
                          <a:solidFill>
                            <a:srgbClr val="C00000"/>
                          </a:solidFill>
                          <a:latin typeface="Garamond" panose="02020404030301010803" pitchFamily="18" charset="0"/>
                        </a:rPr>
                        <a:t>Cause to effect; who or what is control?</a:t>
                      </a:r>
                    </a:p>
                  </a:txBody>
                  <a:tcPr marL="68580" marR="68580" marT="34290" marB="34290">
                    <a:gradFill>
                      <a:gsLst>
                        <a:gs pos="0">
                          <a:schemeClr val="accent1">
                            <a:lumMod val="5000"/>
                            <a:lumOff val="95000"/>
                            <a:alpha val="24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1"/>
                  </a:ext>
                </a:extLst>
              </a:tr>
              <a:tr h="775603">
                <a:tc>
                  <a:txBody>
                    <a:bodyPr/>
                    <a:lstStyle/>
                    <a:p>
                      <a:r>
                        <a:rPr lang="en-US" sz="2400" b="0" dirty="0">
                          <a:solidFill>
                            <a:srgbClr val="0070C0"/>
                          </a:solidFill>
                          <a:latin typeface="Garamond" panose="02020404030301010803" pitchFamily="18" charset="0"/>
                        </a:rPr>
                        <a:t>Christian Character Development </a:t>
                      </a:r>
                    </a:p>
                  </a:txBody>
                  <a:tcPr marL="68580" marR="68580" marT="34290" marB="34290">
                    <a:gradFill>
                      <a:gsLst>
                        <a:gs pos="0">
                          <a:schemeClr val="accent1">
                            <a:lumMod val="5000"/>
                            <a:lumOff val="95000"/>
                            <a:alpha val="24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b="0" dirty="0">
                          <a:solidFill>
                            <a:srgbClr val="0070C0"/>
                          </a:solidFill>
                          <a:latin typeface="Garamond" panose="02020404030301010803" pitchFamily="18" charset="0"/>
                        </a:rPr>
                        <a:t>Internal precedes</a:t>
                      </a:r>
                      <a:r>
                        <a:rPr lang="en-US" sz="2400" b="0" baseline="0" dirty="0">
                          <a:solidFill>
                            <a:srgbClr val="0070C0"/>
                          </a:solidFill>
                          <a:latin typeface="Garamond" panose="02020404030301010803" pitchFamily="18" charset="0"/>
                        </a:rPr>
                        <a:t> external; Holy Spirit empowered sanctification process</a:t>
                      </a:r>
                      <a:endParaRPr lang="en-US" sz="2400" b="0" dirty="0">
                        <a:solidFill>
                          <a:srgbClr val="0070C0"/>
                        </a:solidFill>
                        <a:latin typeface="Garamond" panose="02020404030301010803" pitchFamily="18" charset="0"/>
                      </a:endParaRPr>
                    </a:p>
                  </a:txBody>
                  <a:tcPr marL="68580" marR="68580" marT="34290" marB="34290">
                    <a:gradFill>
                      <a:gsLst>
                        <a:gs pos="0">
                          <a:schemeClr val="accent1">
                            <a:lumMod val="5000"/>
                            <a:lumOff val="95000"/>
                            <a:alpha val="24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2"/>
                  </a:ext>
                </a:extLst>
              </a:tr>
              <a:tr h="775603">
                <a:tc>
                  <a:txBody>
                    <a:bodyPr/>
                    <a:lstStyle/>
                    <a:p>
                      <a:r>
                        <a:rPr lang="en-US" sz="2400" b="0" dirty="0">
                          <a:latin typeface="Garamond" panose="02020404030301010803" pitchFamily="18" charset="0"/>
                        </a:rPr>
                        <a:t>Providential View</a:t>
                      </a:r>
                      <a:r>
                        <a:rPr lang="en-US" sz="2400" b="0" baseline="0" dirty="0">
                          <a:latin typeface="Garamond" panose="02020404030301010803" pitchFamily="18" charset="0"/>
                        </a:rPr>
                        <a:t> of History</a:t>
                      </a:r>
                      <a:endParaRPr lang="en-US" sz="2400" b="0" dirty="0">
                        <a:latin typeface="Garamond" panose="02020404030301010803" pitchFamily="18" charset="0"/>
                      </a:endParaRPr>
                    </a:p>
                  </a:txBody>
                  <a:tcPr marL="68580" marR="68580" marT="34290" marB="34290">
                    <a:gradFill>
                      <a:gsLst>
                        <a:gs pos="0">
                          <a:schemeClr val="accent1">
                            <a:lumMod val="5000"/>
                            <a:lumOff val="95000"/>
                            <a:alpha val="24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b="0" dirty="0">
                          <a:latin typeface="Garamond" panose="02020404030301010803" pitchFamily="18" charset="0"/>
                        </a:rPr>
                        <a:t>Christ, His</a:t>
                      </a:r>
                      <a:r>
                        <a:rPr lang="en-US" sz="2400" b="0" baseline="0" dirty="0">
                          <a:latin typeface="Garamond" panose="02020404030301010803" pitchFamily="18" charset="0"/>
                        </a:rPr>
                        <a:t> Story among men and nations. Sovereignty of God.</a:t>
                      </a:r>
                      <a:endParaRPr lang="en-US" sz="2400" b="0" dirty="0">
                        <a:latin typeface="Garamond" panose="02020404030301010803" pitchFamily="18" charset="0"/>
                      </a:endParaRPr>
                    </a:p>
                  </a:txBody>
                  <a:tcPr marL="68580" marR="68580" marT="34290" marB="34290">
                    <a:gradFill>
                      <a:gsLst>
                        <a:gs pos="0">
                          <a:schemeClr val="accent1">
                            <a:lumMod val="5000"/>
                            <a:lumOff val="95000"/>
                            <a:alpha val="24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3"/>
                  </a:ext>
                </a:extLst>
              </a:tr>
              <a:tr h="466092">
                <a:tc>
                  <a:txBody>
                    <a:bodyPr/>
                    <a:lstStyle/>
                    <a:p>
                      <a:r>
                        <a:rPr lang="en-US" sz="2400" b="0" dirty="0">
                          <a:solidFill>
                            <a:srgbClr val="C00000"/>
                          </a:solidFill>
                          <a:latin typeface="Garamond" panose="02020404030301010803" pitchFamily="18" charset="0"/>
                        </a:rPr>
                        <a:t>Classical Studies</a:t>
                      </a:r>
                    </a:p>
                  </a:txBody>
                  <a:tcPr marL="68580" marR="68580" marT="34290" marB="34290">
                    <a:gradFill>
                      <a:gsLst>
                        <a:gs pos="0">
                          <a:schemeClr val="accent1">
                            <a:lumMod val="5000"/>
                            <a:lumOff val="95000"/>
                            <a:alpha val="24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a:solidFill>
                            <a:srgbClr val="C00000"/>
                          </a:solidFill>
                          <a:latin typeface="Garamond" panose="02020404030301010803" pitchFamily="18" charset="0"/>
                        </a:rPr>
                        <a:t>That which is noble, excellent, time-tested</a:t>
                      </a:r>
                    </a:p>
                  </a:txBody>
                  <a:tcPr marL="68580" marR="68580" marT="34290" marB="34290">
                    <a:gradFill>
                      <a:gsLst>
                        <a:gs pos="0">
                          <a:schemeClr val="accent1">
                            <a:lumMod val="5000"/>
                            <a:lumOff val="95000"/>
                            <a:alpha val="24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4"/>
                  </a:ext>
                </a:extLst>
              </a:tr>
              <a:tr h="775603">
                <a:tc>
                  <a:txBody>
                    <a:bodyPr/>
                    <a:lstStyle/>
                    <a:p>
                      <a:r>
                        <a:rPr lang="en-US" sz="2400" b="0" dirty="0">
                          <a:solidFill>
                            <a:srgbClr val="0070C0"/>
                          </a:solidFill>
                          <a:latin typeface="Garamond" panose="02020404030301010803" pitchFamily="18" charset="0"/>
                        </a:rPr>
                        <a:t>Notebook</a:t>
                      </a:r>
                      <a:r>
                        <a:rPr lang="en-US" sz="2400" b="0" baseline="0" dirty="0">
                          <a:solidFill>
                            <a:srgbClr val="0070C0"/>
                          </a:solidFill>
                          <a:latin typeface="Garamond" panose="02020404030301010803" pitchFamily="18" charset="0"/>
                        </a:rPr>
                        <a:t> Method (4Rs)</a:t>
                      </a:r>
                      <a:endParaRPr lang="en-US" sz="2400" b="0" dirty="0">
                        <a:solidFill>
                          <a:srgbClr val="0070C0"/>
                        </a:solidFill>
                        <a:latin typeface="Garamond" panose="02020404030301010803" pitchFamily="18" charset="0"/>
                      </a:endParaRPr>
                    </a:p>
                  </a:txBody>
                  <a:tcPr marL="68580" marR="68580" marT="34290" marB="34290">
                    <a:gradFill>
                      <a:gsLst>
                        <a:gs pos="0">
                          <a:schemeClr val="accent1">
                            <a:lumMod val="5000"/>
                            <a:lumOff val="95000"/>
                            <a:alpha val="24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b="0" dirty="0">
                          <a:solidFill>
                            <a:srgbClr val="0070C0"/>
                          </a:solidFill>
                          <a:latin typeface="Garamond" panose="02020404030301010803" pitchFamily="18" charset="0"/>
                        </a:rPr>
                        <a:t>Research, Reason, Relate, Record </a:t>
                      </a:r>
                    </a:p>
                    <a:p>
                      <a:r>
                        <a:rPr lang="en-US" sz="2400" b="0" dirty="0">
                          <a:solidFill>
                            <a:srgbClr val="0070C0"/>
                          </a:solidFill>
                          <a:latin typeface="Garamond" panose="02020404030301010803" pitchFamily="18" charset="0"/>
                        </a:rPr>
                        <a:t>Use of primary sources</a:t>
                      </a:r>
                    </a:p>
                  </a:txBody>
                  <a:tcPr marL="68580" marR="68580" marT="34290" marB="34290">
                    <a:gradFill>
                      <a:gsLst>
                        <a:gs pos="0">
                          <a:schemeClr val="accent1">
                            <a:lumMod val="5000"/>
                            <a:lumOff val="95000"/>
                            <a:alpha val="24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5"/>
                  </a:ext>
                </a:extLst>
              </a:tr>
              <a:tr h="775603">
                <a:tc>
                  <a:txBody>
                    <a:bodyPr/>
                    <a:lstStyle/>
                    <a:p>
                      <a:r>
                        <a:rPr lang="en-US" sz="2400" b="0" dirty="0">
                          <a:latin typeface="Garamond" panose="02020404030301010803" pitchFamily="18" charset="0"/>
                        </a:rPr>
                        <a:t>Influential</a:t>
                      </a:r>
                      <a:r>
                        <a:rPr lang="en-US" sz="2400" b="0" baseline="0" dirty="0">
                          <a:latin typeface="Garamond" panose="02020404030301010803" pitchFamily="18" charset="0"/>
                        </a:rPr>
                        <a:t> Expression </a:t>
                      </a:r>
                      <a:endParaRPr lang="en-US" sz="2400" b="0" dirty="0">
                        <a:latin typeface="Garamond" panose="02020404030301010803" pitchFamily="18" charset="0"/>
                      </a:endParaRPr>
                    </a:p>
                  </a:txBody>
                  <a:tcPr marL="68580" marR="68580" marT="34290" marB="34290">
                    <a:gradFill>
                      <a:gsLst>
                        <a:gs pos="0">
                          <a:schemeClr val="accent1">
                            <a:lumMod val="5000"/>
                            <a:lumOff val="95000"/>
                            <a:alpha val="24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baseline="0" dirty="0">
                          <a:latin typeface="Garamond" panose="02020404030301010803" pitchFamily="18" charset="0"/>
                        </a:rPr>
                        <a:t>Words are</a:t>
                      </a:r>
                      <a:r>
                        <a:rPr lang="en-US" sz="2400" b="0" dirty="0">
                          <a:latin typeface="Garamond" panose="02020404030301010803" pitchFamily="18" charset="0"/>
                        </a:rPr>
                        <a:t> credible and inspiring</a:t>
                      </a:r>
                    </a:p>
                  </a:txBody>
                  <a:tcPr marL="68580" marR="68580" marT="34290" marB="34290">
                    <a:gradFill>
                      <a:gsLst>
                        <a:gs pos="0">
                          <a:schemeClr val="accent1">
                            <a:lumMod val="5000"/>
                            <a:lumOff val="95000"/>
                            <a:alpha val="24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869490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331" y="171450"/>
            <a:ext cx="7759337" cy="581025"/>
          </a:xfrm>
        </p:spPr>
        <p:txBody>
          <a:bodyPr>
            <a:normAutofit fontScale="90000"/>
          </a:bodyPr>
          <a:lstStyle/>
          <a:p>
            <a:r>
              <a:rPr lang="en-US" dirty="0">
                <a:latin typeface="Garamond" panose="02020404030301010803" pitchFamily="18" charset="0"/>
              </a:rPr>
              <a:t>Teaching and Learning by Biblical Principles </a:t>
            </a:r>
          </a:p>
        </p:txBody>
      </p:sp>
      <p:sp>
        <p:nvSpPr>
          <p:cNvPr id="3" name="Content Placeholder 2"/>
          <p:cNvSpPr>
            <a:spLocks noGrp="1"/>
          </p:cNvSpPr>
          <p:nvPr>
            <p:ph idx="1"/>
          </p:nvPr>
        </p:nvSpPr>
        <p:spPr>
          <a:xfrm>
            <a:off x="574766" y="981075"/>
            <a:ext cx="7759336" cy="3876675"/>
          </a:xfrm>
        </p:spPr>
        <p:txBody>
          <a:bodyPr>
            <a:noAutofit/>
          </a:bodyPr>
          <a:lstStyle/>
          <a:p>
            <a:pPr marL="0" indent="0">
              <a:buNone/>
            </a:pPr>
            <a:r>
              <a:rPr lang="en-US" dirty="0">
                <a:latin typeface="Garamond" panose="02020404030301010803" pitchFamily="18" charset="0"/>
              </a:rPr>
              <a:t>Principles are “seeds” that contain all the                                    rudimentary information needed in a given                                                                                                        subject to be able to lay a foundation for                                            sound analysis, true understanding, and mastery.</a:t>
            </a:r>
          </a:p>
          <a:p>
            <a:pPr marL="0" indent="0">
              <a:buNone/>
            </a:pPr>
            <a:r>
              <a:rPr lang="en-US" dirty="0">
                <a:latin typeface="Garamond" panose="02020404030301010803" pitchFamily="18" charset="0"/>
              </a:rPr>
              <a:t>				</a:t>
            </a:r>
          </a:p>
          <a:p>
            <a:pPr marL="0" indent="0">
              <a:buNone/>
            </a:pPr>
            <a:r>
              <a:rPr lang="en-US" dirty="0">
                <a:latin typeface="Garamond" panose="02020404030301010803" pitchFamily="18" charset="0"/>
              </a:rPr>
              <a:t>				Principles are like trees with the 						roots being the principles, the trunk and 				branches being leading ideas, and the 					fruit being concepts or applications of 					the subject-principles in the real world.  </a:t>
            </a:r>
          </a:p>
        </p:txBody>
      </p:sp>
      <p:pic>
        <p:nvPicPr>
          <p:cNvPr id="6" name="Content Placeholder 3"/>
          <p:cNvPicPr>
            <a:picLocks/>
          </p:cNvPicPr>
          <p:nvPr/>
        </p:nvPicPr>
        <p:blipFill>
          <a:blip r:embed="rId2">
            <a:extLst>
              <a:ext uri="{28A0092B-C50C-407E-A947-70E740481C1C}">
                <a14:useLocalDpi xmlns:a14="http://schemas.microsoft.com/office/drawing/2010/main" val="0"/>
              </a:ext>
            </a:extLst>
          </a:blip>
          <a:srcRect t="7265" b="7265"/>
          <a:stretch>
            <a:fillRect/>
          </a:stretch>
        </p:blipFill>
        <p:spPr bwMode="auto">
          <a:xfrm>
            <a:off x="6204857" y="981075"/>
            <a:ext cx="1711233" cy="1187359"/>
          </a:xfrm>
          <a:prstGeom prst="rect">
            <a:avLst/>
          </a:prstGeom>
          <a:noFill/>
          <a:ln>
            <a:solidFill>
              <a:schemeClr val="accent1">
                <a:shade val="95000"/>
                <a:satMod val="105000"/>
              </a:schemeClr>
            </a:solidFill>
          </a:ln>
          <a:effectLst>
            <a:glow rad="558800">
              <a:schemeClr val="accent1">
                <a:alpha val="71000"/>
              </a:schemeClr>
            </a:glow>
            <a:outerShdw blurRad="304800" sx="28000" sy="28000" algn="ctr" rotWithShape="0">
              <a:schemeClr val="accent1">
                <a:alpha val="66000"/>
              </a:schemeClr>
            </a:outerShdw>
            <a:softEdge rad="190500"/>
          </a:effectLst>
          <a:scene3d>
            <a:camera prst="orthographicFront"/>
            <a:lightRig rig="threePt" dir="t"/>
          </a:scene3d>
          <a:sp3d>
            <a:bevelT w="0" h="0"/>
          </a:sp3d>
        </p:spPr>
      </p:pic>
      <p:pic>
        <p:nvPicPr>
          <p:cNvPr id="7" name="Picture 6" descr="mage result for apple tree clip art"/>
          <p:cNvPicPr/>
          <p:nvPr/>
        </p:nvPicPr>
        <p:blipFill>
          <a:blip r:embed="rId3">
            <a:extLst>
              <a:ext uri="{28A0092B-C50C-407E-A947-70E740481C1C}">
                <a14:useLocalDpi xmlns:a14="http://schemas.microsoft.com/office/drawing/2010/main" val="0"/>
              </a:ext>
            </a:extLst>
          </a:blip>
          <a:srcRect/>
          <a:stretch>
            <a:fillRect/>
          </a:stretch>
        </p:blipFill>
        <p:spPr bwMode="auto">
          <a:xfrm>
            <a:off x="953590" y="2919412"/>
            <a:ext cx="2017871" cy="1934051"/>
          </a:xfrm>
          <a:prstGeom prst="rect">
            <a:avLst/>
          </a:prstGeom>
          <a:noFill/>
          <a:ln>
            <a:noFill/>
          </a:ln>
          <a:effectLst>
            <a:glow rad="241300">
              <a:schemeClr val="bg1">
                <a:alpha val="90000"/>
              </a:schemeClr>
            </a:glow>
            <a:outerShdw blurRad="444500" dir="15420000" sx="120000" sy="120000" algn="ctr" rotWithShape="0">
              <a:schemeClr val="accent1"/>
            </a:outerShdw>
          </a:effectLst>
        </p:spPr>
      </p:pic>
    </p:spTree>
    <p:extLst>
      <p:ext uri="{BB962C8B-B14F-4D97-AF65-F5344CB8AC3E}">
        <p14:creationId xmlns:p14="http://schemas.microsoft.com/office/powerpoint/2010/main" val="25008418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Garamond" panose="02020404030301010803" pitchFamily="18" charset="0"/>
              </a:rPr>
              <a:t>Critical Thinking Skills are Developed</a:t>
            </a:r>
          </a:p>
        </p:txBody>
      </p:sp>
      <p:sp>
        <p:nvSpPr>
          <p:cNvPr id="3" name="Content Placeholder 2"/>
          <p:cNvSpPr>
            <a:spLocks noGrp="1"/>
          </p:cNvSpPr>
          <p:nvPr>
            <p:ph idx="1"/>
          </p:nvPr>
        </p:nvSpPr>
        <p:spPr/>
        <p:txBody>
          <a:bodyPr>
            <a:normAutofit/>
          </a:bodyPr>
          <a:lstStyle/>
          <a:p>
            <a:pPr marL="0" indent="0">
              <a:buNone/>
            </a:pPr>
            <a:r>
              <a:rPr lang="en-US" dirty="0">
                <a:latin typeface="Garamond" panose="02020404030301010803" pitchFamily="18" charset="0"/>
              </a:rPr>
              <a:t>Principles can be </a:t>
            </a:r>
            <a:r>
              <a:rPr lang="en-US" b="1" dirty="0">
                <a:latin typeface="Garamond" panose="02020404030301010803" pitchFamily="18" charset="0"/>
              </a:rPr>
              <a:t>deduced</a:t>
            </a:r>
            <a:r>
              <a:rPr lang="en-US" dirty="0">
                <a:latin typeface="Garamond" panose="02020404030301010803" pitchFamily="18" charset="0"/>
              </a:rPr>
              <a:t> (beginning with the big idea and reasoning to toward the details).</a:t>
            </a:r>
          </a:p>
          <a:p>
            <a:pPr marL="0" indent="0">
              <a:buNone/>
            </a:pPr>
            <a:endParaRPr lang="en-US" sz="1050" dirty="0">
              <a:latin typeface="Garamond" panose="02020404030301010803" pitchFamily="18" charset="0"/>
            </a:endParaRPr>
          </a:p>
          <a:p>
            <a:pPr marL="0" indent="0">
              <a:buNone/>
            </a:pPr>
            <a:r>
              <a:rPr lang="en-US" dirty="0">
                <a:latin typeface="Garamond" panose="02020404030301010803" pitchFamily="18" charset="0"/>
              </a:rPr>
              <a:t>Principles can be </a:t>
            </a:r>
            <a:r>
              <a:rPr lang="en-US" b="1" dirty="0">
                <a:latin typeface="Garamond" panose="02020404030301010803" pitchFamily="18" charset="0"/>
              </a:rPr>
              <a:t>induced</a:t>
            </a:r>
            <a:r>
              <a:rPr lang="en-US" dirty="0">
                <a:latin typeface="Garamond" panose="02020404030301010803" pitchFamily="18" charset="0"/>
              </a:rPr>
              <a:t> by beginning with the details and reasoning toward a more comprehensive truth.</a:t>
            </a:r>
          </a:p>
          <a:p>
            <a:pPr marL="0" indent="0">
              <a:buNone/>
            </a:pPr>
            <a:endParaRPr lang="en-US" dirty="0">
              <a:latin typeface="Garamond" panose="02020404030301010803" pitchFamily="18" charset="0"/>
            </a:endParaRPr>
          </a:p>
          <a:p>
            <a:pPr marL="0" indent="0" algn="ctr">
              <a:buNone/>
            </a:pPr>
            <a:r>
              <a:rPr lang="en-US" b="1" dirty="0">
                <a:latin typeface="Garamond" panose="02020404030301010803" pitchFamily="18" charset="0"/>
              </a:rPr>
              <a:t>Application = Applying knowledge with understanding to bring wisdom  (Proverbs 2:6)</a:t>
            </a:r>
          </a:p>
          <a:p>
            <a:endParaRPr lang="en-US" dirty="0">
              <a:latin typeface="Garamond" panose="02020404030301010803" pitchFamily="18" charset="0"/>
            </a:endParaRPr>
          </a:p>
        </p:txBody>
      </p:sp>
    </p:spTree>
    <p:extLst>
      <p:ext uri="{BB962C8B-B14F-4D97-AF65-F5344CB8AC3E}">
        <p14:creationId xmlns:p14="http://schemas.microsoft.com/office/powerpoint/2010/main" val="70789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1"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1"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Garamond" panose="02020404030301010803" pitchFamily="18" charset="0"/>
              </a:rPr>
              <a:t>What Biblical Principles Do</a:t>
            </a:r>
          </a:p>
        </p:txBody>
      </p:sp>
      <p:sp>
        <p:nvSpPr>
          <p:cNvPr id="3" name="Content Placeholder 2"/>
          <p:cNvSpPr>
            <a:spLocks noGrp="1"/>
          </p:cNvSpPr>
          <p:nvPr>
            <p:ph idx="1"/>
          </p:nvPr>
        </p:nvSpPr>
        <p:spPr>
          <a:xfrm>
            <a:off x="457200" y="1200151"/>
            <a:ext cx="8229600" cy="3394472"/>
          </a:xfrm>
        </p:spPr>
        <p:txBody>
          <a:bodyPr/>
          <a:lstStyle/>
          <a:p>
            <a:r>
              <a:rPr lang="en-US" dirty="0">
                <a:latin typeface="Garamond" panose="02020404030301010803" pitchFamily="18" charset="0"/>
              </a:rPr>
              <a:t>Biblical principles provide a picture of God’s character and nature.</a:t>
            </a:r>
          </a:p>
          <a:p>
            <a:r>
              <a:rPr lang="en-US" dirty="0">
                <a:latin typeface="Garamond" panose="02020404030301010803" pitchFamily="18" charset="0"/>
              </a:rPr>
              <a:t>Biblical principles govern the universe, both natural and spiritual.</a:t>
            </a:r>
          </a:p>
          <a:p>
            <a:r>
              <a:rPr lang="en-US" dirty="0">
                <a:latin typeface="Garamond" panose="02020404030301010803" pitchFamily="18" charset="0"/>
              </a:rPr>
              <a:t>Biblical principles provide wisdom for building godly relationships.</a:t>
            </a:r>
          </a:p>
          <a:p>
            <a:r>
              <a:rPr lang="en-US" dirty="0">
                <a:latin typeface="Garamond" panose="02020404030301010803" pitchFamily="18" charset="0"/>
              </a:rPr>
              <a:t>Biblical principles provide wisdom for living a fulfilling life.</a:t>
            </a:r>
          </a:p>
        </p:txBody>
      </p:sp>
    </p:spTree>
    <p:extLst>
      <p:ext uri="{BB962C8B-B14F-4D97-AF65-F5344CB8AC3E}">
        <p14:creationId xmlns:p14="http://schemas.microsoft.com/office/powerpoint/2010/main" val="17058198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Garamond" panose="02020404030301010803" pitchFamily="18" charset="0"/>
              </a:rPr>
              <a:t>What Biblical Principles Do Not Do</a:t>
            </a:r>
          </a:p>
        </p:txBody>
      </p:sp>
      <p:sp>
        <p:nvSpPr>
          <p:cNvPr id="3" name="Content Placeholder 2"/>
          <p:cNvSpPr>
            <a:spLocks noGrp="1"/>
          </p:cNvSpPr>
          <p:nvPr>
            <p:ph idx="1"/>
          </p:nvPr>
        </p:nvSpPr>
        <p:spPr/>
        <p:txBody>
          <a:bodyPr>
            <a:normAutofit/>
          </a:bodyPr>
          <a:lstStyle/>
          <a:p>
            <a:r>
              <a:rPr lang="en-US" dirty="0">
                <a:latin typeface="Garamond" panose="02020404030301010803" pitchFamily="18" charset="0"/>
              </a:rPr>
              <a:t>Biblical principles do not provide content material in a given subject, but function as governing forces that guide the learner along a path of biblical reasoning that results in godly wisdom.</a:t>
            </a:r>
          </a:p>
          <a:p>
            <a:r>
              <a:rPr lang="en-US" dirty="0">
                <a:latin typeface="Garamond" panose="02020404030301010803" pitchFamily="18" charset="0"/>
              </a:rPr>
              <a:t>Biblical principles alone do not save you or change your heart, even if you live by them.</a:t>
            </a:r>
          </a:p>
          <a:p>
            <a:pPr marL="0" indent="0">
              <a:buNone/>
            </a:pPr>
            <a:endParaRPr lang="en-US" dirty="0">
              <a:latin typeface="Garamond" panose="02020404030301010803" pitchFamily="18" charset="0"/>
            </a:endParaRPr>
          </a:p>
          <a:p>
            <a:pPr marL="0" indent="0">
              <a:buNone/>
            </a:pPr>
            <a:r>
              <a:rPr lang="en-US" dirty="0">
                <a:latin typeface="Garamond" panose="02020404030301010803" pitchFamily="18" charset="0"/>
              </a:rPr>
              <a:t>What other misconceptions might there be regarding the use/value of Biblical principles/Biblical worldview?</a:t>
            </a:r>
          </a:p>
        </p:txBody>
      </p:sp>
    </p:spTree>
    <p:extLst>
      <p:ext uri="{BB962C8B-B14F-4D97-AF65-F5344CB8AC3E}">
        <p14:creationId xmlns:p14="http://schemas.microsoft.com/office/powerpoint/2010/main" val="33396113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155"/>
            <a:ext cx="8229600" cy="483325"/>
          </a:xfrm>
        </p:spPr>
        <p:txBody>
          <a:bodyPr>
            <a:normAutofit fontScale="90000"/>
          </a:bodyPr>
          <a:lstStyle/>
          <a:p>
            <a:r>
              <a:rPr lang="en-US" sz="3200" dirty="0">
                <a:latin typeface="Garamond" panose="02020404030301010803" pitchFamily="18" charset="0"/>
              </a:rPr>
              <a:t>Key Principles Emphasized Through the Grades</a:t>
            </a:r>
            <a:br>
              <a:rPr lang="en-US" sz="3200" dirty="0">
                <a:latin typeface="Garamond" panose="02020404030301010803" pitchFamily="18" charset="0"/>
              </a:rPr>
            </a:br>
            <a:r>
              <a:rPr lang="en-US" sz="3200" dirty="0">
                <a:latin typeface="Garamond" panose="02020404030301010803" pitchFamily="18" charset="0"/>
              </a:rPr>
              <a:t>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46868229"/>
              </p:ext>
            </p:extLst>
          </p:nvPr>
        </p:nvGraphicFramePr>
        <p:xfrm>
          <a:off x="457200" y="507818"/>
          <a:ext cx="8229600" cy="4635684"/>
        </p:xfrm>
        <a:graphic>
          <a:graphicData uri="http://schemas.openxmlformats.org/drawingml/2006/table">
            <a:tbl>
              <a:tblPr firstRow="1" bandRow="1">
                <a:tableStyleId>{5C22544A-7EE6-4342-B048-85BDC9FD1C3A}</a:tableStyleId>
              </a:tblPr>
              <a:tblGrid>
                <a:gridCol w="1016738">
                  <a:extLst>
                    <a:ext uri="{9D8B030D-6E8A-4147-A177-3AD203B41FA5}">
                      <a16:colId xmlns:a16="http://schemas.microsoft.com/office/drawing/2014/main" val="20000"/>
                    </a:ext>
                  </a:extLst>
                </a:gridCol>
                <a:gridCol w="7212862">
                  <a:extLst>
                    <a:ext uri="{9D8B030D-6E8A-4147-A177-3AD203B41FA5}">
                      <a16:colId xmlns:a16="http://schemas.microsoft.com/office/drawing/2014/main" val="20001"/>
                    </a:ext>
                  </a:extLst>
                </a:gridCol>
              </a:tblGrid>
              <a:tr h="386307">
                <a:tc>
                  <a:txBody>
                    <a:bodyPr/>
                    <a:lstStyle/>
                    <a:p>
                      <a:r>
                        <a:rPr lang="en-US" sz="2000" dirty="0">
                          <a:latin typeface="Garamond" panose="02020404030301010803" pitchFamily="18" charset="0"/>
                        </a:rPr>
                        <a:t>Grade</a:t>
                      </a:r>
                    </a:p>
                  </a:txBody>
                  <a:tcPr marL="68580" marR="68580" marT="34290" marB="34290"/>
                </a:tc>
                <a:tc>
                  <a:txBody>
                    <a:bodyPr/>
                    <a:lstStyle/>
                    <a:p>
                      <a:pPr algn="ctr"/>
                      <a:r>
                        <a:rPr lang="en-US" sz="2000" dirty="0">
                          <a:latin typeface="Garamond" panose="02020404030301010803" pitchFamily="18" charset="0"/>
                        </a:rPr>
                        <a:t>Biblical Principle(s) of Government Highlighted</a:t>
                      </a:r>
                    </a:p>
                  </a:txBody>
                  <a:tcPr marL="68580" marR="68580" marT="34290" marB="34290"/>
                </a:tc>
                <a:extLst>
                  <a:ext uri="{0D108BD9-81ED-4DB2-BD59-A6C34878D82A}">
                    <a16:rowId xmlns:a16="http://schemas.microsoft.com/office/drawing/2014/main" val="10000"/>
                  </a:ext>
                </a:extLst>
              </a:tr>
              <a:tr h="3863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latin typeface="Garamond" panose="02020404030301010803" pitchFamily="18" charset="0"/>
                        </a:rPr>
                        <a:t>K </a:t>
                      </a:r>
                    </a:p>
                  </a:txBody>
                  <a:tcPr marL="68580" marR="68580" marT="34290" marB="34290"/>
                </a:tc>
                <a:tc>
                  <a:txBody>
                    <a:bodyPr/>
                    <a:lstStyle/>
                    <a:p>
                      <a:r>
                        <a:rPr lang="en-US" sz="2000" b="1" dirty="0">
                          <a:latin typeface="Garamond" panose="02020404030301010803" pitchFamily="18" charset="0"/>
                        </a:rPr>
                        <a:t>God’s Principle of Individuality; Christian Self-Government </a:t>
                      </a:r>
                    </a:p>
                  </a:txBody>
                  <a:tcPr marL="68580" marR="68580" marT="34290" marB="34290"/>
                </a:tc>
                <a:extLst>
                  <a:ext uri="{0D108BD9-81ED-4DB2-BD59-A6C34878D82A}">
                    <a16:rowId xmlns:a16="http://schemas.microsoft.com/office/drawing/2014/main" val="10001"/>
                  </a:ext>
                </a:extLst>
              </a:tr>
              <a:tr h="386307">
                <a:tc>
                  <a:txBody>
                    <a:bodyPr/>
                    <a:lstStyle/>
                    <a:p>
                      <a:r>
                        <a:rPr lang="en-US" sz="2000" b="1" dirty="0">
                          <a:latin typeface="Garamond" panose="02020404030301010803" pitchFamily="18" charset="0"/>
                        </a:rPr>
                        <a:t>1</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latin typeface="Garamond" panose="02020404030301010803" pitchFamily="18" charset="0"/>
                        </a:rPr>
                        <a:t>Property: Conscience Is Our Most Sacred Property </a:t>
                      </a:r>
                    </a:p>
                  </a:txBody>
                  <a:tcPr marL="68580" marR="68580" marT="34290" marB="34290"/>
                </a:tc>
                <a:extLst>
                  <a:ext uri="{0D108BD9-81ED-4DB2-BD59-A6C34878D82A}">
                    <a16:rowId xmlns:a16="http://schemas.microsoft.com/office/drawing/2014/main" val="10002"/>
                  </a:ext>
                </a:extLst>
              </a:tr>
              <a:tr h="386307">
                <a:tc>
                  <a:txBody>
                    <a:bodyPr/>
                    <a:lstStyle/>
                    <a:p>
                      <a:r>
                        <a:rPr lang="en-US" sz="2000" b="1" dirty="0">
                          <a:latin typeface="Garamond" panose="02020404030301010803" pitchFamily="18" charset="0"/>
                        </a:rPr>
                        <a:t>2</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latin typeface="Garamond" panose="02020404030301010803" pitchFamily="18" charset="0"/>
                        </a:rPr>
                        <a:t>Principle of Christian Self-Government </a:t>
                      </a:r>
                    </a:p>
                  </a:txBody>
                  <a:tcPr marL="68580" marR="68580" marT="34290" marB="34290"/>
                </a:tc>
                <a:extLst>
                  <a:ext uri="{0D108BD9-81ED-4DB2-BD59-A6C34878D82A}">
                    <a16:rowId xmlns:a16="http://schemas.microsoft.com/office/drawing/2014/main" val="10003"/>
                  </a:ext>
                </a:extLst>
              </a:tr>
              <a:tr h="386307">
                <a:tc>
                  <a:txBody>
                    <a:bodyPr/>
                    <a:lstStyle/>
                    <a:p>
                      <a:r>
                        <a:rPr lang="en-US" sz="2000" b="1" dirty="0">
                          <a:latin typeface="Garamond" panose="02020404030301010803" pitchFamily="18" charset="0"/>
                        </a:rPr>
                        <a:t>3</a:t>
                      </a:r>
                    </a:p>
                  </a:txBody>
                  <a:tcPr marL="68580" marR="68580" marT="34290" marB="34290"/>
                </a:tc>
                <a:tc>
                  <a:txBody>
                    <a:bodyPr/>
                    <a:lstStyle/>
                    <a:p>
                      <a:r>
                        <a:rPr lang="en-US" sz="2000" b="1" dirty="0">
                          <a:latin typeface="Garamond" panose="02020404030301010803" pitchFamily="18" charset="0"/>
                        </a:rPr>
                        <a:t>Principle of Christian Character</a:t>
                      </a:r>
                    </a:p>
                  </a:txBody>
                  <a:tcPr marL="68580" marR="68580" marT="34290" marB="34290"/>
                </a:tc>
                <a:extLst>
                  <a:ext uri="{0D108BD9-81ED-4DB2-BD59-A6C34878D82A}">
                    <a16:rowId xmlns:a16="http://schemas.microsoft.com/office/drawing/2014/main" val="10004"/>
                  </a:ext>
                </a:extLst>
              </a:tr>
              <a:tr h="386307">
                <a:tc>
                  <a:txBody>
                    <a:bodyPr/>
                    <a:lstStyle/>
                    <a:p>
                      <a:r>
                        <a:rPr lang="en-US" sz="2000" b="1" dirty="0">
                          <a:latin typeface="Garamond" panose="02020404030301010803" pitchFamily="18" charset="0"/>
                        </a:rPr>
                        <a:t>4</a:t>
                      </a:r>
                    </a:p>
                  </a:txBody>
                  <a:tcPr marL="68580" marR="68580" marT="34290" marB="34290"/>
                </a:tc>
                <a:tc>
                  <a:txBody>
                    <a:bodyPr/>
                    <a:lstStyle/>
                    <a:p>
                      <a:r>
                        <a:rPr lang="en-US" sz="2000" b="1" dirty="0">
                          <a:latin typeface="Garamond" panose="02020404030301010803" pitchFamily="18" charset="0"/>
                        </a:rPr>
                        <a:t>The Christian Form of Civil Government</a:t>
                      </a:r>
                    </a:p>
                  </a:txBody>
                  <a:tcPr marL="68580" marR="68580" marT="34290" marB="34290"/>
                </a:tc>
                <a:extLst>
                  <a:ext uri="{0D108BD9-81ED-4DB2-BD59-A6C34878D82A}">
                    <a16:rowId xmlns:a16="http://schemas.microsoft.com/office/drawing/2014/main" val="10005"/>
                  </a:ext>
                </a:extLst>
              </a:tr>
              <a:tr h="386307">
                <a:tc>
                  <a:txBody>
                    <a:bodyPr/>
                    <a:lstStyle/>
                    <a:p>
                      <a:r>
                        <a:rPr lang="en-US" sz="2000" b="1" dirty="0">
                          <a:latin typeface="Garamond" panose="02020404030301010803" pitchFamily="18" charset="0"/>
                        </a:rPr>
                        <a:t>5</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latin typeface="Garamond" panose="02020404030301010803" pitchFamily="18" charset="0"/>
                        </a:rPr>
                        <a:t>The Love Mandate (God, Others)</a:t>
                      </a:r>
                    </a:p>
                  </a:txBody>
                  <a:tcPr marL="68580" marR="68580" marT="34290" marB="34290"/>
                </a:tc>
                <a:extLst>
                  <a:ext uri="{0D108BD9-81ED-4DB2-BD59-A6C34878D82A}">
                    <a16:rowId xmlns:a16="http://schemas.microsoft.com/office/drawing/2014/main" val="10006"/>
                  </a:ext>
                </a:extLst>
              </a:tr>
              <a:tr h="386307">
                <a:tc>
                  <a:txBody>
                    <a:bodyPr/>
                    <a:lstStyle/>
                    <a:p>
                      <a:r>
                        <a:rPr lang="en-US" sz="2000" b="1" dirty="0">
                          <a:latin typeface="Garamond" panose="02020404030301010803" pitchFamily="18" charset="0"/>
                        </a:rPr>
                        <a:t>6</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latin typeface="Garamond" panose="02020404030301010803" pitchFamily="18" charset="0"/>
                        </a:rPr>
                        <a:t>The Principle of Union with Unity</a:t>
                      </a:r>
                    </a:p>
                  </a:txBody>
                  <a:tcPr marL="68580" marR="68580" marT="34290" marB="34290"/>
                </a:tc>
                <a:extLst>
                  <a:ext uri="{0D108BD9-81ED-4DB2-BD59-A6C34878D82A}">
                    <a16:rowId xmlns:a16="http://schemas.microsoft.com/office/drawing/2014/main" val="10007"/>
                  </a:ext>
                </a:extLst>
              </a:tr>
              <a:tr h="386307">
                <a:tc>
                  <a:txBody>
                    <a:bodyPr/>
                    <a:lstStyle/>
                    <a:p>
                      <a:r>
                        <a:rPr lang="en-US" sz="2000" b="1" dirty="0">
                          <a:latin typeface="Garamond" panose="02020404030301010803" pitchFamily="18" charset="0"/>
                        </a:rPr>
                        <a:t>7</a:t>
                      </a:r>
                    </a:p>
                  </a:txBody>
                  <a:tcPr marL="68580" marR="68580" marT="34290" marB="34290"/>
                </a:tc>
                <a:tc>
                  <a:txBody>
                    <a:bodyPr/>
                    <a:lstStyle/>
                    <a:p>
                      <a:r>
                        <a:rPr lang="en-US" sz="2000" b="1" dirty="0">
                          <a:latin typeface="Garamond" panose="02020404030301010803" pitchFamily="18" charset="0"/>
                        </a:rPr>
                        <a:t>The Principle of Cause to Effect (Sowing and Reaping)</a:t>
                      </a:r>
                    </a:p>
                  </a:txBody>
                  <a:tcPr marL="68580" marR="68580" marT="34290" marB="34290"/>
                </a:tc>
                <a:extLst>
                  <a:ext uri="{0D108BD9-81ED-4DB2-BD59-A6C34878D82A}">
                    <a16:rowId xmlns:a16="http://schemas.microsoft.com/office/drawing/2014/main" val="10008"/>
                  </a:ext>
                </a:extLst>
              </a:tr>
              <a:tr h="386307">
                <a:tc>
                  <a:txBody>
                    <a:bodyPr/>
                    <a:lstStyle/>
                    <a:p>
                      <a:r>
                        <a:rPr lang="en-US" sz="2000" b="1" dirty="0">
                          <a:latin typeface="Garamond" panose="02020404030301010803" pitchFamily="18" charset="0"/>
                        </a:rPr>
                        <a:t>8</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latin typeface="Garamond" panose="02020404030301010803" pitchFamily="18" charset="0"/>
                        </a:rPr>
                        <a:t>The Principle of Internal to External; Local Self-Government </a:t>
                      </a:r>
                    </a:p>
                  </a:txBody>
                  <a:tcPr marL="68580" marR="68580" marT="34290" marB="34290"/>
                </a:tc>
                <a:extLst>
                  <a:ext uri="{0D108BD9-81ED-4DB2-BD59-A6C34878D82A}">
                    <a16:rowId xmlns:a16="http://schemas.microsoft.com/office/drawing/2014/main" val="10009"/>
                  </a:ext>
                </a:extLst>
              </a:tr>
              <a:tr h="386307">
                <a:tc>
                  <a:txBody>
                    <a:bodyPr/>
                    <a:lstStyle/>
                    <a:p>
                      <a:r>
                        <a:rPr lang="en-US" sz="2000" b="1" dirty="0">
                          <a:latin typeface="Garamond" panose="02020404030301010803" pitchFamily="18" charset="0"/>
                        </a:rPr>
                        <a:t>9</a:t>
                      </a:r>
                    </a:p>
                  </a:txBody>
                  <a:tcPr marL="68580" marR="68580" marT="34290" marB="34290"/>
                </a:tc>
                <a:tc>
                  <a:txBody>
                    <a:bodyPr/>
                    <a:lstStyle/>
                    <a:p>
                      <a:pPr marL="0" indent="0">
                        <a:buNone/>
                      </a:pPr>
                      <a:r>
                        <a:rPr lang="en-US" sz="2000" b="1" dirty="0">
                          <a:latin typeface="Garamond" panose="02020404030301010803" pitchFamily="18" charset="0"/>
                        </a:rPr>
                        <a:t>The Principle of Providence: Christ, His Story</a:t>
                      </a:r>
                    </a:p>
                  </a:txBody>
                  <a:tcPr marL="68580" marR="68580" marT="34290" marB="34290"/>
                </a:tc>
                <a:extLst>
                  <a:ext uri="{0D108BD9-81ED-4DB2-BD59-A6C34878D82A}">
                    <a16:rowId xmlns:a16="http://schemas.microsoft.com/office/drawing/2014/main" val="10010"/>
                  </a:ext>
                </a:extLst>
              </a:tr>
              <a:tr h="386307">
                <a:tc>
                  <a:txBody>
                    <a:bodyPr/>
                    <a:lstStyle/>
                    <a:p>
                      <a:r>
                        <a:rPr lang="en-US" sz="2000" b="1" dirty="0">
                          <a:latin typeface="Garamond" panose="02020404030301010803" pitchFamily="18" charset="0"/>
                        </a:rPr>
                        <a:t>10-12</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latin typeface="Garamond" panose="02020404030301010803" pitchFamily="18" charset="0"/>
                        </a:rPr>
                        <a:t>Analyzing the Interactions between the 7 Principles of Gov’t</a:t>
                      </a:r>
                    </a:p>
                  </a:txBody>
                  <a:tcPr marL="68580" marR="68580" marT="34290" marB="34290"/>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275531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itle"/>
          <p:cNvSpPr txBox="1">
            <a:spLocks noGrp="1"/>
          </p:cNvSpPr>
          <p:nvPr>
            <p:ph type="title"/>
          </p:nvPr>
        </p:nvSpPr>
        <p:spPr>
          <a:prstGeom prst="rect">
            <a:avLst/>
          </a:prstGeom>
        </p:spPr>
        <p:txBody>
          <a:bodyPr>
            <a:normAutofit fontScale="90000"/>
          </a:bodyPr>
          <a:lstStyle/>
          <a:p>
            <a:r>
              <a:rPr lang="en-US" sz="3600" dirty="0">
                <a:latin typeface="Garamond" panose="02020404030301010803" pitchFamily="18" charset="0"/>
              </a:rPr>
              <a:t>If the foundations are destroyed…</a:t>
            </a:r>
            <a:br>
              <a:rPr lang="en-US" sz="3600" dirty="0">
                <a:latin typeface="Trebuchet MS" panose="020B0703020202090204" pitchFamily="34" charset="0"/>
              </a:rPr>
            </a:br>
            <a:endParaRPr dirty="0"/>
          </a:p>
        </p:txBody>
      </p:sp>
      <p:sp>
        <p:nvSpPr>
          <p:cNvPr id="208" name="If the foundations are destroyed, What can the righteous do?”"/>
          <p:cNvSpPr txBox="1">
            <a:spLocks noGrp="1"/>
          </p:cNvSpPr>
          <p:nvPr>
            <p:ph type="body" idx="1"/>
          </p:nvPr>
        </p:nvSpPr>
        <p:spPr>
          <a:xfrm>
            <a:off x="1808921" y="1351722"/>
            <a:ext cx="5656297" cy="3122052"/>
          </a:xfrm>
          <a:prstGeom prst="rect">
            <a:avLst/>
          </a:prstGeom>
        </p:spPr>
        <p:txBody>
          <a:bodyPr/>
          <a:lstStyle/>
          <a:p>
            <a:pPr marL="0" indent="0" algn="ctr">
              <a:buNone/>
              <a:defRPr sz="5800"/>
            </a:pPr>
            <a:endParaRPr dirty="0"/>
          </a:p>
          <a:p>
            <a:pPr marL="0" indent="0" algn="ctr">
              <a:buNone/>
              <a:defRPr sz="5800"/>
            </a:pPr>
            <a:endParaRPr dirty="0"/>
          </a:p>
          <a:p>
            <a:pPr marL="0" indent="0" algn="ctr">
              <a:buNone/>
              <a:defRPr sz="5800"/>
            </a:pPr>
            <a:endParaRPr dirty="0"/>
          </a:p>
        </p:txBody>
      </p:sp>
      <p:sp>
        <p:nvSpPr>
          <p:cNvPr id="209" name="Text"/>
          <p:cNvSpPr txBox="1"/>
          <p:nvPr/>
        </p:nvSpPr>
        <p:spPr>
          <a:xfrm>
            <a:off x="4289557" y="2471666"/>
            <a:ext cx="54166" cy="200167"/>
          </a:xfrm>
          <a:prstGeom prst="rect">
            <a:avLst/>
          </a:prstGeom>
          <a:ln w="12700">
            <a:miter lim="400000"/>
          </a:ln>
        </p:spPr>
        <p:txBody>
          <a:bodyPr wrap="none" lIns="26789" tIns="26789" rIns="26789" bIns="26789" anchor="ctr">
            <a:spAutoFit/>
          </a:bodyPr>
          <a:lstStyle/>
          <a:p>
            <a:endParaRPr sz="949" dirty="0"/>
          </a:p>
        </p:txBody>
      </p:sp>
      <p:pic>
        <p:nvPicPr>
          <p:cNvPr id="210" name="Image" descr="Image"/>
          <p:cNvPicPr>
            <a:picLocks noChangeAspect="1"/>
          </p:cNvPicPr>
          <p:nvPr/>
        </p:nvPicPr>
        <p:blipFill>
          <a:blip r:embed="rId3"/>
          <a:stretch>
            <a:fillRect/>
          </a:stretch>
        </p:blipFill>
        <p:spPr>
          <a:xfrm>
            <a:off x="2215419" y="813377"/>
            <a:ext cx="4713161" cy="3516743"/>
          </a:xfrm>
          <a:prstGeom prst="rect">
            <a:avLst/>
          </a:prstGeom>
          <a:ln w="12700">
            <a:miter lim="400000"/>
          </a:ln>
        </p:spPr>
      </p:pic>
      <p:sp>
        <p:nvSpPr>
          <p:cNvPr id="211" name="Psalm 11:3"/>
          <p:cNvSpPr txBox="1"/>
          <p:nvPr/>
        </p:nvSpPr>
        <p:spPr>
          <a:xfrm>
            <a:off x="5393363" y="1947087"/>
            <a:ext cx="602328" cy="2001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6789" tIns="26789" rIns="26789" bIns="26789" anchor="ctr">
            <a:spAutoFit/>
          </a:bodyPr>
          <a:lstStyle>
            <a:lvl1pPr>
              <a:defRPr b="1" i="1"/>
            </a:lvl1pPr>
          </a:lstStyle>
          <a:p>
            <a:r>
              <a:rPr sz="949" dirty="0"/>
              <a:t>Psalm 11:3</a:t>
            </a:r>
          </a:p>
        </p:txBody>
      </p:sp>
      <p:sp>
        <p:nvSpPr>
          <p:cNvPr id="2" name="TextBox 1">
            <a:extLst>
              <a:ext uri="{FF2B5EF4-FFF2-40B4-BE49-F238E27FC236}">
                <a16:creationId xmlns:a16="http://schemas.microsoft.com/office/drawing/2014/main" id="{D5CD1B95-79DE-6640-A547-49B0AACAACCC}"/>
              </a:ext>
            </a:extLst>
          </p:cNvPr>
          <p:cNvSpPr txBox="1"/>
          <p:nvPr/>
        </p:nvSpPr>
        <p:spPr>
          <a:xfrm>
            <a:off x="1671638" y="4330120"/>
            <a:ext cx="5900737" cy="523220"/>
          </a:xfrm>
          <a:prstGeom prst="rect">
            <a:avLst/>
          </a:prstGeom>
          <a:noFill/>
        </p:spPr>
        <p:txBody>
          <a:bodyPr wrap="square" rtlCol="0">
            <a:spAutoFit/>
          </a:bodyPr>
          <a:lstStyle/>
          <a:p>
            <a:pPr algn="ctr"/>
            <a:r>
              <a:rPr lang="en-US" sz="2800" dirty="0">
                <a:latin typeface="Garamond" panose="02020404030301010803" pitchFamily="18" charset="0"/>
              </a:rPr>
              <a:t>What can the righteous do?”</a:t>
            </a:r>
            <a:endParaRPr lang="en-US" sz="2800" dirty="0"/>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Dayspring’s Principle Approach Mission"/>
          <p:cNvSpPr txBox="1">
            <a:spLocks noGrp="1"/>
          </p:cNvSpPr>
          <p:nvPr>
            <p:ph type="title"/>
          </p:nvPr>
        </p:nvSpPr>
        <p:spPr>
          <a:xfrm>
            <a:off x="685800" y="468083"/>
            <a:ext cx="8015288" cy="960667"/>
          </a:xfrm>
          <a:prstGeom prst="rect">
            <a:avLst/>
          </a:prstGeom>
        </p:spPr>
        <p:txBody>
          <a:bodyPr>
            <a:noAutofit/>
          </a:bodyPr>
          <a:lstStyle>
            <a:lvl1pPr defTabSz="502412">
              <a:defRPr sz="6708"/>
            </a:lvl1pPr>
          </a:lstStyle>
          <a:p>
            <a:r>
              <a:rPr sz="3600" dirty="0">
                <a:latin typeface="Garamond" panose="02020404030301010803" pitchFamily="18" charset="0"/>
              </a:rPr>
              <a:t>Dayspring’s Principle Approach Mission</a:t>
            </a:r>
          </a:p>
        </p:txBody>
      </p:sp>
      <p:sp>
        <p:nvSpPr>
          <p:cNvPr id="5" name="Text Placeholder 4">
            <a:extLst>
              <a:ext uri="{FF2B5EF4-FFF2-40B4-BE49-F238E27FC236}">
                <a16:creationId xmlns:a16="http://schemas.microsoft.com/office/drawing/2014/main" id="{9D141A16-7BC3-9C48-AAFD-C27DB8F2A2DB}"/>
              </a:ext>
            </a:extLst>
          </p:cNvPr>
          <p:cNvSpPr>
            <a:spLocks noGrp="1"/>
          </p:cNvSpPr>
          <p:nvPr>
            <p:ph type="body" idx="1"/>
          </p:nvPr>
        </p:nvSpPr>
        <p:spPr>
          <a:xfrm>
            <a:off x="578643" y="1428749"/>
            <a:ext cx="7986713" cy="3246667"/>
          </a:xfrm>
        </p:spPr>
        <p:txBody>
          <a:bodyPr>
            <a:noAutofit/>
          </a:bodyPr>
          <a:lstStyle/>
          <a:p>
            <a:pPr marL="0" indent="0">
              <a:buNone/>
            </a:pPr>
            <a:r>
              <a:rPr lang="en-US" sz="2600" dirty="0">
                <a:latin typeface="Garamond" panose="02020404030301010803" pitchFamily="18" charset="0"/>
              </a:rPr>
              <a:t>To partner with parents and churches to equip students to</a:t>
            </a:r>
          </a:p>
          <a:p>
            <a:r>
              <a:rPr lang="en-US" sz="2600" dirty="0">
                <a:latin typeface="Garamond" panose="02020404030301010803" pitchFamily="18" charset="0"/>
              </a:rPr>
              <a:t>Acknowledge the Lordship of Jesus Christ in every area of life</a:t>
            </a:r>
          </a:p>
          <a:p>
            <a:r>
              <a:rPr lang="en-US" sz="2600" dirty="0">
                <a:latin typeface="Garamond" panose="02020404030301010803" pitchFamily="18" charset="0"/>
              </a:rPr>
              <a:t>Demonstrate a Biblical worldview</a:t>
            </a:r>
          </a:p>
          <a:p>
            <a:r>
              <a:rPr lang="en-US" sz="2600" dirty="0">
                <a:latin typeface="Garamond" panose="02020404030301010803" pitchFamily="18" charset="0"/>
              </a:rPr>
              <a:t>Become citizens of excellence in Christian character and scholarship</a:t>
            </a:r>
          </a:p>
          <a:p>
            <a:r>
              <a:rPr lang="en-US" sz="2600" dirty="0">
                <a:latin typeface="Garamond" panose="02020404030301010803" pitchFamily="18" charset="0"/>
              </a:rPr>
              <a:t>Restore America to its Biblical foundation</a:t>
            </a:r>
          </a:p>
          <a:p>
            <a:endParaRPr lang="en-US" sz="2600" dirty="0">
              <a:latin typeface="Garamond" panose="02020404030301010803" pitchFamily="18" charset="0"/>
            </a:endParaRPr>
          </a:p>
        </p:txBody>
      </p:sp>
    </p:spTree>
    <p:extLst>
      <p:ext uri="{BB962C8B-B14F-4D97-AF65-F5344CB8AC3E}">
        <p14:creationId xmlns:p14="http://schemas.microsoft.com/office/powerpoint/2010/main" val="1998032697"/>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CBFF4BE1-52F9-144C-B27E-9098C958767A}"/>
              </a:ext>
            </a:extLst>
          </p:cNvPr>
          <p:cNvPicPr>
            <a:picLocks noChangeAspect="1"/>
          </p:cNvPicPr>
          <p:nvPr/>
        </p:nvPicPr>
        <p:blipFill>
          <a:blip r:embed="rId3"/>
          <a:stretch>
            <a:fillRect/>
          </a:stretch>
        </p:blipFill>
        <p:spPr>
          <a:xfrm>
            <a:off x="1633011" y="-261257"/>
            <a:ext cx="7615491" cy="5404757"/>
          </a:xfrm>
          <a:prstGeom prst="rect">
            <a:avLst/>
          </a:prstGeom>
          <a:ln w="12700">
            <a:miter lim="400000"/>
          </a:ln>
        </p:spPr>
      </p:pic>
      <p:sp>
        <p:nvSpPr>
          <p:cNvPr id="5" name="TextBox 4">
            <a:extLst>
              <a:ext uri="{FF2B5EF4-FFF2-40B4-BE49-F238E27FC236}">
                <a16:creationId xmlns:a16="http://schemas.microsoft.com/office/drawing/2014/main" id="{2FBB09B6-1D97-8D43-86D1-0A62D60F2034}"/>
              </a:ext>
            </a:extLst>
          </p:cNvPr>
          <p:cNvSpPr txBox="1"/>
          <p:nvPr/>
        </p:nvSpPr>
        <p:spPr>
          <a:xfrm>
            <a:off x="313509" y="3657600"/>
            <a:ext cx="2860766" cy="1200329"/>
          </a:xfrm>
          <a:prstGeom prst="rect">
            <a:avLst/>
          </a:prstGeom>
          <a:solidFill>
            <a:schemeClr val="accent1">
              <a:tint val="40000"/>
            </a:schemeClr>
          </a:solidFill>
        </p:spPr>
        <p:txBody>
          <a:bodyPr wrap="square" rtlCol="0">
            <a:spAutoFit/>
          </a:bodyPr>
          <a:lstStyle/>
          <a:p>
            <a:r>
              <a:rPr lang="en-US" sz="2400" b="1" dirty="0">
                <a:latin typeface="Garamond" panose="02020404030301010803" pitchFamily="18" charset="0"/>
              </a:rPr>
              <a:t>The PEERS Test</a:t>
            </a:r>
          </a:p>
          <a:p>
            <a:r>
              <a:rPr lang="en-US" sz="2400" b="1" dirty="0">
                <a:latin typeface="Garamond" panose="02020404030301010803" pitchFamily="18" charset="0"/>
              </a:rPr>
              <a:t>Nehemiah Institute</a:t>
            </a:r>
          </a:p>
          <a:p>
            <a:r>
              <a:rPr lang="en-US" sz="2400" b="1" dirty="0">
                <a:latin typeface="Garamond" panose="02020404030301010803" pitchFamily="18" charset="0"/>
              </a:rPr>
              <a:t>1988</a:t>
            </a:r>
          </a:p>
        </p:txBody>
      </p:sp>
    </p:spTree>
    <p:extLst>
      <p:ext uri="{BB962C8B-B14F-4D97-AF65-F5344CB8AC3E}">
        <p14:creationId xmlns:p14="http://schemas.microsoft.com/office/powerpoint/2010/main" val="29204214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descr="Image">
            <a:extLst>
              <a:ext uri="{FF2B5EF4-FFF2-40B4-BE49-F238E27FC236}">
                <a16:creationId xmlns:a16="http://schemas.microsoft.com/office/drawing/2014/main" id="{5F0D23B7-A25C-7649-913B-EFE9146E571A}"/>
              </a:ext>
            </a:extLst>
          </p:cNvPr>
          <p:cNvPicPr>
            <a:picLocks noChangeAspect="1"/>
          </p:cNvPicPr>
          <p:nvPr/>
        </p:nvPicPr>
        <p:blipFill>
          <a:blip r:embed="rId2"/>
          <a:stretch>
            <a:fillRect/>
          </a:stretch>
        </p:blipFill>
        <p:spPr>
          <a:xfrm>
            <a:off x="561703" y="-9610"/>
            <a:ext cx="7798525" cy="5135790"/>
          </a:xfrm>
          <a:prstGeom prst="rect">
            <a:avLst/>
          </a:prstGeom>
          <a:ln w="12700">
            <a:miter lim="400000"/>
          </a:ln>
        </p:spPr>
      </p:pic>
    </p:spTree>
    <p:extLst>
      <p:ext uri="{BB962C8B-B14F-4D97-AF65-F5344CB8AC3E}">
        <p14:creationId xmlns:p14="http://schemas.microsoft.com/office/powerpoint/2010/main" val="387648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23218-7C05-434C-8BC1-DD5C24F8E5E2}"/>
              </a:ext>
            </a:extLst>
          </p:cNvPr>
          <p:cNvSpPr>
            <a:spLocks noGrp="1"/>
          </p:cNvSpPr>
          <p:nvPr>
            <p:ph type="title"/>
          </p:nvPr>
        </p:nvSpPr>
        <p:spPr/>
        <p:txBody>
          <a:bodyPr/>
          <a:lstStyle/>
          <a:p>
            <a:r>
              <a:rPr lang="en-US" dirty="0">
                <a:latin typeface="Garamond" panose="02020404030301010803" pitchFamily="18" charset="0"/>
              </a:rPr>
              <a:t>John Adams, Founder and 2</a:t>
            </a:r>
            <a:r>
              <a:rPr lang="en-US" baseline="30000" dirty="0">
                <a:latin typeface="Garamond" panose="02020404030301010803" pitchFamily="18" charset="0"/>
              </a:rPr>
              <a:t>nd</a:t>
            </a:r>
            <a:r>
              <a:rPr lang="en-US" dirty="0">
                <a:latin typeface="Garamond" panose="02020404030301010803" pitchFamily="18" charset="0"/>
              </a:rPr>
              <a:t> US President </a:t>
            </a:r>
          </a:p>
        </p:txBody>
      </p:sp>
      <p:sp>
        <p:nvSpPr>
          <p:cNvPr id="3" name="Content Placeholder 2">
            <a:extLst>
              <a:ext uri="{FF2B5EF4-FFF2-40B4-BE49-F238E27FC236}">
                <a16:creationId xmlns:a16="http://schemas.microsoft.com/office/drawing/2014/main" id="{05FDADEC-4807-2749-B8CD-F3D15B3AC78D}"/>
              </a:ext>
            </a:extLst>
          </p:cNvPr>
          <p:cNvSpPr>
            <a:spLocks noGrp="1"/>
          </p:cNvSpPr>
          <p:nvPr>
            <p:ph sz="quarter" idx="13"/>
          </p:nvPr>
        </p:nvSpPr>
        <p:spPr>
          <a:xfrm>
            <a:off x="609600" y="1200149"/>
            <a:ext cx="7924800" cy="3571875"/>
          </a:xfrm>
        </p:spPr>
        <p:txBody>
          <a:bodyPr>
            <a:noAutofit/>
          </a:bodyPr>
          <a:lstStyle/>
          <a:p>
            <a:pPr marL="0" indent="0">
              <a:buNone/>
            </a:pPr>
            <a:r>
              <a:rPr lang="en-US" b="1" dirty="0">
                <a:latin typeface="Garamond" panose="02020404030301010803" pitchFamily="18" charset="0"/>
              </a:rPr>
              <a:t>“Suppose a nation in some distant region should take the Bible for their own law book, and every member should regulate his conduct by the precepts there contained!  Every member would be obliged in conscience to temperance, frugality and industry;  to justice, kindness and charity towards his fellow men; and to piety, love and reverence toward Almighty God.”  </a:t>
            </a:r>
          </a:p>
          <a:p>
            <a:pPr marL="0" indent="0" algn="ctr">
              <a:buNone/>
            </a:pPr>
            <a:r>
              <a:rPr lang="en-US" b="1" dirty="0">
                <a:solidFill>
                  <a:srgbClr val="C00000"/>
                </a:solidFill>
                <a:latin typeface="Garamond" panose="02020404030301010803" pitchFamily="18" charset="0"/>
              </a:rPr>
              <a:t>Blessed is the nation whose God is the Lord.                          </a:t>
            </a:r>
            <a:r>
              <a:rPr lang="en-US" sz="2000" b="1" dirty="0">
                <a:solidFill>
                  <a:srgbClr val="C00000"/>
                </a:solidFill>
                <a:latin typeface="Garamond" panose="02020404030301010803" pitchFamily="18" charset="0"/>
              </a:rPr>
              <a:t>(Psalm 33:12)                          </a:t>
            </a:r>
          </a:p>
        </p:txBody>
      </p:sp>
    </p:spTree>
    <p:extLst>
      <p:ext uri="{BB962C8B-B14F-4D97-AF65-F5344CB8AC3E}">
        <p14:creationId xmlns:p14="http://schemas.microsoft.com/office/powerpoint/2010/main" val="400239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0916CB-3946-9643-A18A-2A3B3CE8AD6B}"/>
              </a:ext>
            </a:extLst>
          </p:cNvPr>
          <p:cNvSpPr/>
          <p:nvPr/>
        </p:nvSpPr>
        <p:spPr>
          <a:xfrm>
            <a:off x="241664" y="743188"/>
            <a:ext cx="8660674" cy="4308872"/>
          </a:xfrm>
          <a:prstGeom prst="rect">
            <a:avLst/>
          </a:prstGeom>
        </p:spPr>
        <p:txBody>
          <a:bodyPr wrap="square">
            <a:spAutoFit/>
          </a:bodyPr>
          <a:lstStyle/>
          <a:p>
            <a:r>
              <a:rPr lang="en-US" sz="2400" b="1" dirty="0">
                <a:latin typeface="Garamond" panose="02020404030301010803" pitchFamily="18" charset="0"/>
              </a:rPr>
              <a:t>“Let divines and philosophers, statesmen and patriots, unite their endeavors to renovate the age, by impressing the minds of men with the importance of educating their little boys and girls, of inculcating in the minds of youth the fear and love of the Deity and universal philanthropy, and, in subordination to these great principles, the love of their country; of instructing them in the art of self-government, without which they never can act a wise part in the government of societies, great or small; in short of leading them in the study and practice of the exalted virtues of the Christian system.” </a:t>
            </a:r>
          </a:p>
          <a:p>
            <a:endParaRPr lang="en-US" sz="1400" b="1" dirty="0">
              <a:latin typeface="Garamond" panose="02020404030301010803" pitchFamily="18" charset="0"/>
            </a:endParaRPr>
          </a:p>
          <a:p>
            <a:pPr algn="ctr"/>
            <a:r>
              <a:rPr lang="en-US" sz="2000" b="1" dirty="0">
                <a:latin typeface="Garamond" panose="02020404030301010803" pitchFamily="18" charset="0"/>
              </a:rPr>
              <a:t>Samuel Adams, Father of the American Revolution </a:t>
            </a:r>
          </a:p>
        </p:txBody>
      </p:sp>
      <p:sp>
        <p:nvSpPr>
          <p:cNvPr id="5" name="TextBox 4">
            <a:extLst>
              <a:ext uri="{FF2B5EF4-FFF2-40B4-BE49-F238E27FC236}">
                <a16:creationId xmlns:a16="http://schemas.microsoft.com/office/drawing/2014/main" id="{A58BD7D9-FF2E-AE4C-B0AF-A32BE11CF1AC}"/>
              </a:ext>
            </a:extLst>
          </p:cNvPr>
          <p:cNvSpPr txBox="1"/>
          <p:nvPr/>
        </p:nvSpPr>
        <p:spPr>
          <a:xfrm>
            <a:off x="241664" y="91440"/>
            <a:ext cx="8660673" cy="523220"/>
          </a:xfrm>
          <a:prstGeom prst="rect">
            <a:avLst/>
          </a:prstGeom>
          <a:noFill/>
        </p:spPr>
        <p:txBody>
          <a:bodyPr wrap="square" rtlCol="0">
            <a:spAutoFit/>
          </a:bodyPr>
          <a:lstStyle/>
          <a:p>
            <a:pPr algn="ctr"/>
            <a:r>
              <a:rPr lang="en-US" sz="2800" b="1" u="sng" dirty="0">
                <a:solidFill>
                  <a:srgbClr val="C00000"/>
                </a:solidFill>
                <a:latin typeface="Garamond" panose="02020404030301010803" pitchFamily="18" charset="0"/>
              </a:rPr>
              <a:t>The Foundations of America </a:t>
            </a:r>
          </a:p>
        </p:txBody>
      </p:sp>
    </p:spTree>
    <p:extLst>
      <p:ext uri="{BB962C8B-B14F-4D97-AF65-F5344CB8AC3E}">
        <p14:creationId xmlns:p14="http://schemas.microsoft.com/office/powerpoint/2010/main" val="17072781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0916CB-3946-9643-A18A-2A3B3CE8AD6B}"/>
              </a:ext>
            </a:extLst>
          </p:cNvPr>
          <p:cNvSpPr/>
          <p:nvPr/>
        </p:nvSpPr>
        <p:spPr>
          <a:xfrm>
            <a:off x="241664" y="743188"/>
            <a:ext cx="8660674" cy="4001095"/>
          </a:xfrm>
          <a:prstGeom prst="rect">
            <a:avLst/>
          </a:prstGeom>
        </p:spPr>
        <p:txBody>
          <a:bodyPr wrap="square">
            <a:spAutoFit/>
          </a:bodyPr>
          <a:lstStyle/>
          <a:p>
            <a:r>
              <a:rPr lang="en-US" sz="2400" b="1" dirty="0">
                <a:latin typeface="Garamond" panose="02020404030301010803" pitchFamily="18" charset="0"/>
              </a:rPr>
              <a:t>Let </a:t>
            </a:r>
            <a:r>
              <a:rPr lang="en-US" sz="2400" b="1" dirty="0">
                <a:solidFill>
                  <a:srgbClr val="C00000"/>
                </a:solidFill>
                <a:latin typeface="Garamond" panose="02020404030301010803" pitchFamily="18" charset="0"/>
              </a:rPr>
              <a:t>pastors</a:t>
            </a:r>
            <a:r>
              <a:rPr lang="en-US" sz="2400" b="1" dirty="0">
                <a:latin typeface="Garamond" panose="02020404030301010803" pitchFamily="18" charset="0"/>
              </a:rPr>
              <a:t> and philosophers, statesmen and patriots, unite their endeavors to </a:t>
            </a:r>
            <a:r>
              <a:rPr lang="en-US" sz="2400" b="1" dirty="0">
                <a:solidFill>
                  <a:srgbClr val="C00000"/>
                </a:solidFill>
                <a:latin typeface="Garamond" panose="02020404030301010803" pitchFamily="18" charset="0"/>
              </a:rPr>
              <a:t>repair and restore </a:t>
            </a:r>
            <a:r>
              <a:rPr lang="en-US" sz="2400" b="1" dirty="0">
                <a:latin typeface="Garamond" panose="02020404030301010803" pitchFamily="18" charset="0"/>
              </a:rPr>
              <a:t>our age, by impressing the minds of </a:t>
            </a:r>
            <a:r>
              <a:rPr lang="en-US" sz="2400" b="1" dirty="0">
                <a:solidFill>
                  <a:srgbClr val="C00000"/>
                </a:solidFill>
                <a:latin typeface="Garamond" panose="02020404030301010803" pitchFamily="18" charset="0"/>
              </a:rPr>
              <a:t>parents</a:t>
            </a:r>
            <a:r>
              <a:rPr lang="en-US" sz="2400" b="1" dirty="0">
                <a:latin typeface="Garamond" panose="02020404030301010803" pitchFamily="18" charset="0"/>
              </a:rPr>
              <a:t> with the importance of educating their little boys and girls, of inculcating in the minds of youth the fear and </a:t>
            </a:r>
            <a:r>
              <a:rPr lang="en-US" sz="2400" b="1" dirty="0">
                <a:solidFill>
                  <a:srgbClr val="C00000"/>
                </a:solidFill>
                <a:latin typeface="Garamond" panose="02020404030301010803" pitchFamily="18" charset="0"/>
              </a:rPr>
              <a:t>love of God</a:t>
            </a:r>
            <a:r>
              <a:rPr lang="en-US" sz="2400" b="1" dirty="0">
                <a:latin typeface="Garamond" panose="02020404030301010803" pitchFamily="18" charset="0"/>
              </a:rPr>
              <a:t> and </a:t>
            </a:r>
            <a:r>
              <a:rPr lang="en-US" sz="2400" b="1" dirty="0">
                <a:solidFill>
                  <a:srgbClr val="C00000"/>
                </a:solidFill>
                <a:latin typeface="Garamond" panose="02020404030301010803" pitchFamily="18" charset="0"/>
              </a:rPr>
              <a:t>loving people everywhere</a:t>
            </a:r>
            <a:r>
              <a:rPr lang="en-US" sz="2400" b="1" dirty="0">
                <a:latin typeface="Garamond" panose="02020404030301010803" pitchFamily="18" charset="0"/>
              </a:rPr>
              <a:t>, and, in subordination to these great principles, the love of their country; of instructing them in the art of self-government, without which they never can act a wise part in the government of societies, great or small; in short of leading them in the study and practice of the exalted </a:t>
            </a:r>
            <a:r>
              <a:rPr lang="en-US" sz="2400" b="1" dirty="0">
                <a:solidFill>
                  <a:srgbClr val="C00000"/>
                </a:solidFill>
                <a:latin typeface="Garamond" panose="02020404030301010803" pitchFamily="18" charset="0"/>
              </a:rPr>
              <a:t>Gospel of Jesus Christ and His eternal Kingdom</a:t>
            </a:r>
            <a:r>
              <a:rPr lang="en-US" sz="2400" b="1" dirty="0">
                <a:latin typeface="Garamond" panose="02020404030301010803" pitchFamily="18" charset="0"/>
              </a:rPr>
              <a:t>.” </a:t>
            </a:r>
          </a:p>
          <a:p>
            <a:endParaRPr lang="en-US" sz="1400" b="1" dirty="0">
              <a:latin typeface="Garamond" panose="02020404030301010803" pitchFamily="18" charset="0"/>
            </a:endParaRPr>
          </a:p>
        </p:txBody>
      </p:sp>
      <p:sp>
        <p:nvSpPr>
          <p:cNvPr id="5" name="TextBox 4">
            <a:extLst>
              <a:ext uri="{FF2B5EF4-FFF2-40B4-BE49-F238E27FC236}">
                <a16:creationId xmlns:a16="http://schemas.microsoft.com/office/drawing/2014/main" id="{A58BD7D9-FF2E-AE4C-B0AF-A32BE11CF1AC}"/>
              </a:ext>
            </a:extLst>
          </p:cNvPr>
          <p:cNvSpPr txBox="1"/>
          <p:nvPr/>
        </p:nvSpPr>
        <p:spPr>
          <a:xfrm>
            <a:off x="241664" y="91440"/>
            <a:ext cx="8660673" cy="523220"/>
          </a:xfrm>
          <a:prstGeom prst="rect">
            <a:avLst/>
          </a:prstGeom>
          <a:noFill/>
        </p:spPr>
        <p:txBody>
          <a:bodyPr wrap="square" rtlCol="0">
            <a:spAutoFit/>
          </a:bodyPr>
          <a:lstStyle/>
          <a:p>
            <a:pPr algn="ctr"/>
            <a:r>
              <a:rPr lang="en-US" sz="2800" b="1" u="sng" dirty="0">
                <a:solidFill>
                  <a:srgbClr val="C00000"/>
                </a:solidFill>
                <a:latin typeface="Garamond" panose="02020404030301010803" pitchFamily="18" charset="0"/>
              </a:rPr>
              <a:t>Restoring the Foundations of America </a:t>
            </a:r>
          </a:p>
        </p:txBody>
      </p:sp>
    </p:spTree>
    <p:extLst>
      <p:ext uri="{BB962C8B-B14F-4D97-AF65-F5344CB8AC3E}">
        <p14:creationId xmlns:p14="http://schemas.microsoft.com/office/powerpoint/2010/main" val="22602908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27635" y="735806"/>
            <a:ext cx="5488729" cy="3671888"/>
          </a:xfrm>
          <a:prstGeom prst="rect">
            <a:avLst/>
          </a:prstGeom>
        </p:spPr>
      </p:pic>
    </p:spTree>
    <p:extLst>
      <p:ext uri="{BB962C8B-B14F-4D97-AF65-F5344CB8AC3E}">
        <p14:creationId xmlns:p14="http://schemas.microsoft.com/office/powerpoint/2010/main" val="2852908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5F05B-33C7-5547-BB04-6045D278751D}"/>
              </a:ext>
            </a:extLst>
          </p:cNvPr>
          <p:cNvSpPr>
            <a:spLocks noGrp="1"/>
          </p:cNvSpPr>
          <p:nvPr>
            <p:ph type="title"/>
          </p:nvPr>
        </p:nvSpPr>
        <p:spPr/>
        <p:txBody>
          <a:bodyPr>
            <a:normAutofit fontScale="90000"/>
          </a:bodyPr>
          <a:lstStyle/>
          <a:p>
            <a:pPr algn="ctr"/>
            <a:r>
              <a:rPr lang="en-US" b="1" dirty="0"/>
              <a:t>Rev. Jedidiah Morse </a:t>
            </a:r>
            <a:br>
              <a:rPr lang="en-US" b="1" dirty="0"/>
            </a:br>
            <a:r>
              <a:rPr lang="en-US" sz="2400" b="1" dirty="0"/>
              <a:t>(Pastor and Educator)</a:t>
            </a:r>
          </a:p>
        </p:txBody>
      </p:sp>
      <p:sp>
        <p:nvSpPr>
          <p:cNvPr id="3" name="Content Placeholder 2">
            <a:extLst>
              <a:ext uri="{FF2B5EF4-FFF2-40B4-BE49-F238E27FC236}">
                <a16:creationId xmlns:a16="http://schemas.microsoft.com/office/drawing/2014/main" id="{B13F80EF-8A07-284E-BBBD-BEA8069D0027}"/>
              </a:ext>
            </a:extLst>
          </p:cNvPr>
          <p:cNvSpPr>
            <a:spLocks noGrp="1"/>
          </p:cNvSpPr>
          <p:nvPr>
            <p:ph sz="quarter" idx="13"/>
          </p:nvPr>
        </p:nvSpPr>
        <p:spPr>
          <a:xfrm>
            <a:off x="433387" y="1219200"/>
            <a:ext cx="8277226" cy="3718322"/>
          </a:xfrm>
        </p:spPr>
        <p:txBody>
          <a:bodyPr>
            <a:noAutofit/>
          </a:bodyPr>
          <a:lstStyle/>
          <a:p>
            <a:pPr marL="0" indent="0">
              <a:buNone/>
            </a:pPr>
            <a:r>
              <a:rPr lang="en-US" sz="2600" b="1" dirty="0">
                <a:latin typeface="Garamond" panose="02020404030301010803" pitchFamily="18" charset="0"/>
              </a:rPr>
              <a:t>“On the early and proper education of children depend, in a great measure, their own happiness, that of their parents, their country, and posterity. The continuance and security of true Religion, and of civil liberty, among any people, must result from their being enlightened by true and useful knowledge. The foundation of this knowledge is laid in Schools and Families, where its rudiments are, or should be taught.”  (1795)	</a:t>
            </a:r>
          </a:p>
          <a:p>
            <a:pPr marL="0" indent="0">
              <a:buNone/>
            </a:pPr>
            <a:endParaRPr lang="en-US" sz="900" b="1" dirty="0">
              <a:latin typeface="Garamond" panose="02020404030301010803" pitchFamily="18" charset="0"/>
            </a:endParaRPr>
          </a:p>
          <a:p>
            <a:pPr marL="0" indent="0">
              <a:buNone/>
            </a:pPr>
            <a:r>
              <a:rPr lang="en-US" sz="1600" b="1" dirty="0">
                <a:latin typeface="Garamond" panose="02020404030301010803" pitchFamily="18" charset="0"/>
              </a:rPr>
              <a:t>Slater, R. J., &amp; Hall, V. M. (1975). </a:t>
            </a:r>
            <a:r>
              <a:rPr lang="en-US" sz="1600" b="1" dirty="0">
                <a:latin typeface="Garamond" panose="02020404030301010803" pitchFamily="18" charset="0"/>
                <a:hlinkClick r:id="rId2"/>
              </a:rPr>
              <a:t>Teaching and learning America’s Christian history</a:t>
            </a:r>
            <a:r>
              <a:rPr lang="en-US" sz="1600" b="1" dirty="0">
                <a:latin typeface="Garamond" panose="02020404030301010803" pitchFamily="18" charset="0"/>
              </a:rPr>
              <a:t>., p. 246). San Francisco: FACE</a:t>
            </a:r>
          </a:p>
          <a:p>
            <a:endParaRPr lang="en-US" sz="2600" b="1" dirty="0">
              <a:latin typeface="Garamond" panose="02020404030301010803" pitchFamily="18" charset="0"/>
            </a:endParaRPr>
          </a:p>
        </p:txBody>
      </p:sp>
    </p:spTree>
    <p:extLst>
      <p:ext uri="{BB962C8B-B14F-4D97-AF65-F5344CB8AC3E}">
        <p14:creationId xmlns:p14="http://schemas.microsoft.com/office/powerpoint/2010/main" val="3922319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7BFF4-4A54-5440-A0CB-155F6C8175FE}"/>
              </a:ext>
            </a:extLst>
          </p:cNvPr>
          <p:cNvSpPr>
            <a:spLocks noGrp="1"/>
          </p:cNvSpPr>
          <p:nvPr>
            <p:ph type="title"/>
          </p:nvPr>
        </p:nvSpPr>
        <p:spPr/>
        <p:txBody>
          <a:bodyPr>
            <a:normAutofit/>
          </a:bodyPr>
          <a:lstStyle/>
          <a:p>
            <a:r>
              <a:rPr lang="en-US" sz="4000" dirty="0">
                <a:latin typeface="Garamond" panose="02020404030301010803" pitchFamily="18" charset="0"/>
              </a:rPr>
              <a:t>Noah Webster wrote:</a:t>
            </a:r>
          </a:p>
        </p:txBody>
      </p:sp>
      <p:sp>
        <p:nvSpPr>
          <p:cNvPr id="3" name="Content Placeholder 2">
            <a:extLst>
              <a:ext uri="{FF2B5EF4-FFF2-40B4-BE49-F238E27FC236}">
                <a16:creationId xmlns:a16="http://schemas.microsoft.com/office/drawing/2014/main" id="{857407D4-CEE5-9343-9822-FFDDF2D6C8B2}"/>
              </a:ext>
            </a:extLst>
          </p:cNvPr>
          <p:cNvSpPr>
            <a:spLocks noGrp="1"/>
          </p:cNvSpPr>
          <p:nvPr>
            <p:ph sz="quarter" idx="13"/>
          </p:nvPr>
        </p:nvSpPr>
        <p:spPr/>
        <p:txBody>
          <a:bodyPr>
            <a:normAutofit lnSpcReduction="10000"/>
          </a:bodyPr>
          <a:lstStyle/>
          <a:p>
            <a:pPr marL="0" indent="0">
              <a:buNone/>
            </a:pPr>
            <a:r>
              <a:rPr lang="en-US" sz="2800" b="1" dirty="0">
                <a:latin typeface="Garamond" panose="02020404030301010803" pitchFamily="18" charset="0"/>
              </a:rPr>
              <a:t>“The Education of youth, an employment of more consequence than making laws and preaching the gospel, because it lays the foundation on which both law and gospel rest for success…”</a:t>
            </a:r>
          </a:p>
          <a:p>
            <a:pPr marL="0" indent="0">
              <a:buNone/>
            </a:pPr>
            <a:r>
              <a:rPr lang="en-US" b="1" i="1" dirty="0">
                <a:latin typeface="Garamond" panose="02020404030301010803" pitchFamily="18" charset="0"/>
              </a:rPr>
              <a:t>		</a:t>
            </a:r>
          </a:p>
          <a:p>
            <a:pPr marL="0" indent="0">
              <a:buNone/>
            </a:pPr>
            <a:r>
              <a:rPr lang="en-US" b="1" i="1" dirty="0">
                <a:latin typeface="Garamond" panose="02020404030301010803" pitchFamily="18" charset="0"/>
              </a:rPr>
              <a:t>		</a:t>
            </a:r>
            <a:r>
              <a:rPr lang="en-US" i="1" dirty="0">
                <a:latin typeface="Garamond" panose="02020404030301010803" pitchFamily="18" charset="0"/>
              </a:rPr>
              <a:t>On the</a:t>
            </a:r>
            <a:r>
              <a:rPr lang="en-US" dirty="0">
                <a:latin typeface="Garamond" panose="02020404030301010803" pitchFamily="18" charset="0"/>
              </a:rPr>
              <a:t> EDUCATION </a:t>
            </a:r>
            <a:r>
              <a:rPr lang="en-US" i="1" dirty="0">
                <a:latin typeface="Garamond" panose="02020404030301010803" pitchFamily="18" charset="0"/>
              </a:rPr>
              <a:t>of</a:t>
            </a:r>
            <a:r>
              <a:rPr lang="en-US" dirty="0">
                <a:latin typeface="Garamond" panose="02020404030301010803" pitchFamily="18" charset="0"/>
              </a:rPr>
              <a:t> YOUTH </a:t>
            </a:r>
            <a:r>
              <a:rPr lang="en-US" i="1" dirty="0">
                <a:latin typeface="Garamond" panose="02020404030301010803" pitchFamily="18" charset="0"/>
              </a:rPr>
              <a:t>in</a:t>
            </a:r>
            <a:r>
              <a:rPr lang="en-US" dirty="0">
                <a:latin typeface="Garamond" panose="02020404030301010803" pitchFamily="18" charset="0"/>
              </a:rPr>
              <a:t> AMERICA</a:t>
            </a:r>
          </a:p>
          <a:p>
            <a:pPr marL="0" indent="0">
              <a:buNone/>
            </a:pPr>
            <a:r>
              <a:rPr lang="en-US" dirty="0">
                <a:latin typeface="Garamond" panose="02020404030301010803" pitchFamily="18" charset="0"/>
              </a:rPr>
              <a:t>		New Work, 1788</a:t>
            </a:r>
          </a:p>
        </p:txBody>
      </p:sp>
    </p:spTree>
    <p:extLst>
      <p:ext uri="{BB962C8B-B14F-4D97-AF65-F5344CB8AC3E}">
        <p14:creationId xmlns:p14="http://schemas.microsoft.com/office/powerpoint/2010/main" val="2523562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3B529C-E50A-D248-B70F-71B656A7ABCA}"/>
              </a:ext>
            </a:extLst>
          </p:cNvPr>
          <p:cNvSpPr>
            <a:spLocks noGrp="1"/>
          </p:cNvSpPr>
          <p:nvPr>
            <p:ph sz="quarter" idx="13"/>
          </p:nvPr>
        </p:nvSpPr>
        <p:spPr>
          <a:xfrm>
            <a:off x="609600" y="114300"/>
            <a:ext cx="7924800" cy="5029200"/>
          </a:xfrm>
        </p:spPr>
        <p:txBody>
          <a:bodyPr>
            <a:normAutofit/>
          </a:bodyPr>
          <a:lstStyle/>
          <a:p>
            <a:pPr marL="0" indent="0">
              <a:buNone/>
            </a:pPr>
            <a:r>
              <a:rPr lang="en-US" dirty="0">
                <a:latin typeface="Garamond" panose="02020404030301010803" pitchFamily="18" charset="0"/>
              </a:rPr>
              <a:t>With last week’s introduction in Congress of the misleadingly named </a:t>
            </a:r>
            <a:r>
              <a:rPr lang="en-US" dirty="0">
                <a:latin typeface="Garamond" panose="02020404030301010803" pitchFamily="18" charset="0"/>
                <a:hlinkClick r:id="rId2"/>
              </a:rPr>
              <a:t>Civics Secures Democracy Act</a:t>
            </a:r>
            <a:r>
              <a:rPr lang="en-US" dirty="0">
                <a:latin typeface="Garamond" panose="02020404030301010803" pitchFamily="18" charset="0"/>
              </a:rPr>
              <a:t>, we are headed toward an epic clash over the spread of uber-controversial pedagogies — Critical Race Theory and Action Civics — to America’s classrooms. I don’t know whether the country will wake up to the danger of this legislation before or after it passes. Sooner or later, however, the truth will out. When it does, the culture war will have merged with K–12 education-policy disputes to a degree never before seen… </a:t>
            </a:r>
          </a:p>
          <a:p>
            <a:pPr marL="0" indent="0">
              <a:buNone/>
            </a:pPr>
            <a:r>
              <a:rPr lang="en-US" dirty="0">
                <a:latin typeface="Garamond" panose="02020404030301010803" pitchFamily="18" charset="0"/>
              </a:rPr>
              <a:t>“The upshot is that the lion’s share of this billion-dollar jackpot will support mandatory leftist protest, lobbying, and indoctrination, while supporters of traditional civics and history will be frozen out</a:t>
            </a:r>
            <a:r>
              <a:rPr lang="en-US" i="1" dirty="0">
                <a:latin typeface="Garamond" panose="02020404030301010803" pitchFamily="18" charset="0"/>
              </a:rPr>
              <a:t>….”  		</a:t>
            </a:r>
            <a:r>
              <a:rPr lang="en-US" dirty="0">
                <a:latin typeface="Garamond" panose="02020404030301010803" pitchFamily="18" charset="0"/>
              </a:rPr>
              <a:t>(</a:t>
            </a:r>
            <a:r>
              <a:rPr lang="en-US" i="1" dirty="0">
                <a:latin typeface="Garamond" panose="02020404030301010803" pitchFamily="18" charset="0"/>
              </a:rPr>
              <a:t>National Review, </a:t>
            </a:r>
            <a:r>
              <a:rPr lang="en-US" dirty="0">
                <a:latin typeface="Garamond" panose="02020404030301010803" pitchFamily="18" charset="0"/>
              </a:rPr>
              <a:t>3/15/21)</a:t>
            </a:r>
          </a:p>
        </p:txBody>
      </p:sp>
    </p:spTree>
    <p:extLst>
      <p:ext uri="{BB962C8B-B14F-4D97-AF65-F5344CB8AC3E}">
        <p14:creationId xmlns:p14="http://schemas.microsoft.com/office/powerpoint/2010/main" val="2617975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BC452-065B-9643-A927-E217FBE3BF7C}"/>
              </a:ext>
            </a:extLst>
          </p:cNvPr>
          <p:cNvSpPr>
            <a:spLocks noGrp="1"/>
          </p:cNvSpPr>
          <p:nvPr>
            <p:ph type="title"/>
          </p:nvPr>
        </p:nvSpPr>
        <p:spPr/>
        <p:txBody>
          <a:bodyPr/>
          <a:lstStyle/>
          <a:p>
            <a:r>
              <a:rPr lang="en-US" dirty="0"/>
              <a:t>Watch out!</a:t>
            </a:r>
          </a:p>
        </p:txBody>
      </p:sp>
      <p:sp>
        <p:nvSpPr>
          <p:cNvPr id="3" name="Content Placeholder 2">
            <a:extLst>
              <a:ext uri="{FF2B5EF4-FFF2-40B4-BE49-F238E27FC236}">
                <a16:creationId xmlns:a16="http://schemas.microsoft.com/office/drawing/2014/main" id="{81BF8A96-6F17-0E49-8FA9-0E573F56A191}"/>
              </a:ext>
            </a:extLst>
          </p:cNvPr>
          <p:cNvSpPr>
            <a:spLocks noGrp="1"/>
          </p:cNvSpPr>
          <p:nvPr>
            <p:ph sz="quarter" idx="13"/>
          </p:nvPr>
        </p:nvSpPr>
        <p:spPr/>
        <p:txBody>
          <a:bodyPr/>
          <a:lstStyle/>
          <a:p>
            <a:r>
              <a:rPr lang="en-US" dirty="0">
                <a:hlinkClick r:id="rId2"/>
              </a:rPr>
              <a:t>https://www.nationalreview.com/corner/the-greatest-education-battle-of-our-lifetimes/</a:t>
            </a:r>
            <a:r>
              <a:rPr lang="en-US" dirty="0"/>
              <a:t>.  </a:t>
            </a:r>
          </a:p>
          <a:p>
            <a:r>
              <a:rPr lang="en-US" dirty="0"/>
              <a:t>Wikipedia:</a:t>
            </a:r>
          </a:p>
          <a:p>
            <a:endParaRPr lang="en-US" dirty="0"/>
          </a:p>
          <a:p>
            <a:endParaRPr lang="en-US" dirty="0"/>
          </a:p>
          <a:p>
            <a:r>
              <a:rPr lang="en-US" dirty="0"/>
              <a:t>Project 1619</a:t>
            </a:r>
          </a:p>
          <a:p>
            <a:r>
              <a:rPr lang="en-US" dirty="0"/>
              <a:t>Project 1776</a:t>
            </a:r>
          </a:p>
          <a:p>
            <a:endParaRPr lang="en-US" dirty="0"/>
          </a:p>
        </p:txBody>
      </p:sp>
      <p:graphicFrame>
        <p:nvGraphicFramePr>
          <p:cNvPr id="4" name="Table 3">
            <a:extLst>
              <a:ext uri="{FF2B5EF4-FFF2-40B4-BE49-F238E27FC236}">
                <a16:creationId xmlns:a16="http://schemas.microsoft.com/office/drawing/2014/main" id="{01A24FCE-A3F1-8E42-B689-4C126ACC6970}"/>
              </a:ext>
            </a:extLst>
          </p:cNvPr>
          <p:cNvGraphicFramePr>
            <a:graphicFrameLocks noGrp="1"/>
          </p:cNvGraphicFramePr>
          <p:nvPr>
            <p:extLst>
              <p:ext uri="{D42A27DB-BD31-4B8C-83A1-F6EECF244321}">
                <p14:modId xmlns:p14="http://schemas.microsoft.com/office/powerpoint/2010/main" val="633578489"/>
              </p:ext>
            </p:extLst>
          </p:nvPr>
        </p:nvGraphicFramePr>
        <p:xfrm>
          <a:off x="2852394" y="1990104"/>
          <a:ext cx="4815877" cy="2636520"/>
        </p:xfrm>
        <a:graphic>
          <a:graphicData uri="http://schemas.openxmlformats.org/drawingml/2006/table">
            <a:tbl>
              <a:tblPr firstRow="1" firstCol="1" bandRow="1"/>
              <a:tblGrid>
                <a:gridCol w="169582">
                  <a:extLst>
                    <a:ext uri="{9D8B030D-6E8A-4147-A177-3AD203B41FA5}">
                      <a16:colId xmlns:a16="http://schemas.microsoft.com/office/drawing/2014/main" val="2616286169"/>
                    </a:ext>
                  </a:extLst>
                </a:gridCol>
                <a:gridCol w="4646295">
                  <a:extLst>
                    <a:ext uri="{9D8B030D-6E8A-4147-A177-3AD203B41FA5}">
                      <a16:colId xmlns:a16="http://schemas.microsoft.com/office/drawing/2014/main" val="3075114350"/>
                    </a:ext>
                  </a:extLst>
                </a:gridCol>
              </a:tblGrid>
              <a:tr h="0">
                <a:tc>
                  <a:txBody>
                    <a:bodyPr/>
                    <a:lstStyle/>
                    <a:p>
                      <a:pPr marL="0" marR="0" algn="ctr">
                        <a:spcBef>
                          <a:spcPts val="0"/>
                        </a:spcBef>
                        <a:spcAft>
                          <a:spcPts val="0"/>
                        </a:spcAft>
                      </a:pPr>
                      <a:endParaRPr lang="en-US" sz="2400" dirty="0">
                        <a:solidFill>
                          <a:srgbClr val="202122"/>
                        </a:solidFill>
                        <a:effectLst/>
                        <a:latin typeface="Arial" panose="020B0604020202020204" pitchFamily="34" charset="0"/>
                        <a:ea typeface="Times New Roman" panose="02020603050405020304" pitchFamily="18" charset="0"/>
                      </a:endParaRPr>
                    </a:p>
                  </a:txBody>
                  <a:tcPr marL="76200" marR="0" marT="19050" marB="19050" anchor="ctr">
                    <a:lnL>
                      <a:noFill/>
                    </a:lnL>
                    <a:lnR>
                      <a:noFill/>
                    </a:lnR>
                    <a:lnT>
                      <a:noFill/>
                    </a:lnT>
                    <a:lnB>
                      <a:noFill/>
                    </a:lnB>
                    <a:solidFill>
                      <a:srgbClr val="FBFBFB"/>
                    </a:solidFill>
                  </a:tcPr>
                </a:tc>
                <a:tc>
                  <a:txBody>
                    <a:bodyPr/>
                    <a:lstStyle/>
                    <a:p>
                      <a:pPr marL="0" marR="0">
                        <a:spcBef>
                          <a:spcPts val="0"/>
                        </a:spcBef>
                        <a:spcAft>
                          <a:spcPts val="0"/>
                        </a:spcAft>
                      </a:pPr>
                      <a:r>
                        <a:rPr lang="en-US" sz="2400" dirty="0">
                          <a:solidFill>
                            <a:srgbClr val="202122"/>
                          </a:solidFill>
                          <a:effectLst/>
                          <a:latin typeface="Arial" panose="020B0604020202020204" pitchFamily="34" charset="0"/>
                          <a:ea typeface="Times New Roman" panose="02020603050405020304" pitchFamily="18" charset="0"/>
                        </a:rPr>
                        <a:t>This article </a:t>
                      </a:r>
                      <a:r>
                        <a:rPr lang="en-US" sz="2400" b="1" dirty="0">
                          <a:solidFill>
                            <a:srgbClr val="202122"/>
                          </a:solidFill>
                          <a:effectLst/>
                          <a:latin typeface="Arial" panose="020B0604020202020204" pitchFamily="34" charset="0"/>
                          <a:ea typeface="Times New Roman" panose="02020603050405020304" pitchFamily="18" charset="0"/>
                        </a:rPr>
                        <a:t>relies too much on </a:t>
                      </a:r>
                      <a:r>
                        <a:rPr lang="en-US" sz="2400" b="1" u="sng" dirty="0">
                          <a:solidFill>
                            <a:srgbClr val="0645AD"/>
                          </a:solidFill>
                          <a:effectLst/>
                          <a:latin typeface="Arial" panose="020B0604020202020204" pitchFamily="34" charset="0"/>
                          <a:ea typeface="Times New Roman" panose="02020603050405020304" pitchFamily="18" charset="0"/>
                          <a:hlinkClick r:id="rId3" tooltip="Wikipedia:Verifiability"/>
                        </a:rPr>
                        <a:t>references</a:t>
                      </a:r>
                      <a:r>
                        <a:rPr lang="en-US" sz="2400" b="1" dirty="0">
                          <a:solidFill>
                            <a:srgbClr val="202122"/>
                          </a:solidFill>
                          <a:effectLst/>
                          <a:latin typeface="Arial" panose="020B0604020202020204" pitchFamily="34" charset="0"/>
                          <a:ea typeface="Times New Roman" panose="02020603050405020304" pitchFamily="18" charset="0"/>
                        </a:rPr>
                        <a:t> to </a:t>
                      </a:r>
                      <a:r>
                        <a:rPr lang="en-US" sz="2400" b="1" u="sng" dirty="0">
                          <a:solidFill>
                            <a:srgbClr val="0645AD"/>
                          </a:solidFill>
                          <a:effectLst/>
                          <a:latin typeface="Arial" panose="020B0604020202020204" pitchFamily="34" charset="0"/>
                          <a:ea typeface="Times New Roman" panose="02020603050405020304" pitchFamily="18" charset="0"/>
                          <a:hlinkClick r:id="rId4" tooltip="Wikipedia:No original research"/>
                        </a:rPr>
                        <a:t>primary sources</a:t>
                      </a:r>
                      <a:r>
                        <a:rPr lang="en-US" sz="2400" dirty="0">
                          <a:solidFill>
                            <a:srgbClr val="202122"/>
                          </a:solidFill>
                          <a:effectLst/>
                          <a:latin typeface="Arial" panose="020B0604020202020204" pitchFamily="34" charset="0"/>
                          <a:ea typeface="Times New Roman" panose="02020603050405020304" pitchFamily="18" charset="0"/>
                        </a:rPr>
                        <a:t>. Please improve this by adding </a:t>
                      </a:r>
                      <a:r>
                        <a:rPr lang="en-US" sz="2400" u="sng" dirty="0">
                          <a:solidFill>
                            <a:srgbClr val="0645AD"/>
                          </a:solidFill>
                          <a:effectLst/>
                          <a:latin typeface="Arial" panose="020B0604020202020204" pitchFamily="34" charset="0"/>
                          <a:ea typeface="Times New Roman" panose="02020603050405020304" pitchFamily="18" charset="0"/>
                          <a:hlinkClick r:id="rId4" tooltip="Wikipedia:No original research"/>
                        </a:rPr>
                        <a:t>secondary or tertiary sources</a:t>
                      </a:r>
                      <a:r>
                        <a:rPr lang="en-US" sz="2400" dirty="0">
                          <a:solidFill>
                            <a:srgbClr val="202122"/>
                          </a:solidFill>
                          <a:effectLst/>
                          <a:latin typeface="Arial" panose="020B0604020202020204" pitchFamily="34" charset="0"/>
                          <a:ea typeface="Times New Roman" panose="02020603050405020304" pitchFamily="18" charset="0"/>
                        </a:rPr>
                        <a:t>. </a:t>
                      </a:r>
                      <a:r>
                        <a:rPr lang="en-US" sz="2400" i="1" dirty="0">
                          <a:solidFill>
                            <a:srgbClr val="202122"/>
                          </a:solidFill>
                          <a:effectLst/>
                          <a:latin typeface="Arial" panose="020B0604020202020204" pitchFamily="34" charset="0"/>
                          <a:ea typeface="Times New Roman" panose="02020603050405020304" pitchFamily="18" charset="0"/>
                        </a:rPr>
                        <a:t>(April 2017) (</a:t>
                      </a:r>
                      <a:r>
                        <a:rPr lang="en-US" sz="2400" i="1" u="sng" dirty="0">
                          <a:solidFill>
                            <a:srgbClr val="0645AD"/>
                          </a:solidFill>
                          <a:effectLst/>
                          <a:latin typeface="Arial" panose="020B0604020202020204" pitchFamily="34" charset="0"/>
                          <a:ea typeface="Times New Roman" panose="02020603050405020304" pitchFamily="18" charset="0"/>
                          <a:hlinkClick r:id="rId5" tooltip="Help:Maintenance template removal"/>
                        </a:rPr>
                        <a:t>Learn how and when to remove this template message</a:t>
                      </a:r>
                      <a:r>
                        <a:rPr lang="en-US" sz="2400" i="1" dirty="0">
                          <a:solidFill>
                            <a:srgbClr val="202122"/>
                          </a:solidFill>
                          <a:effectLst/>
                          <a:latin typeface="Arial" panose="020B0604020202020204" pitchFamily="34" charset="0"/>
                          <a:ea typeface="Times New Roman" panose="02020603050405020304" pitchFamily="18" charset="0"/>
                        </a:rPr>
                        <a:t>)</a:t>
                      </a:r>
                      <a:endParaRPr lang="en-US" sz="2400" dirty="0">
                        <a:effectLst/>
                        <a:latin typeface="Calibri" panose="020F0502020204030204" pitchFamily="34" charset="0"/>
                        <a:ea typeface="Calibri" panose="020F0502020204030204" pitchFamily="34" charset="0"/>
                      </a:endParaRPr>
                    </a:p>
                  </a:txBody>
                  <a:tcPr marL="76200" marR="76200" marT="38100" marB="38100" anchor="ctr">
                    <a:lnL>
                      <a:noFill/>
                    </a:lnL>
                    <a:lnR>
                      <a:noFill/>
                    </a:lnR>
                    <a:lnT>
                      <a:noFill/>
                    </a:lnT>
                    <a:lnB>
                      <a:noFill/>
                    </a:lnB>
                    <a:solidFill>
                      <a:srgbClr val="FBFBFB"/>
                    </a:solidFill>
                  </a:tcPr>
                </a:tc>
                <a:extLst>
                  <a:ext uri="{0D108BD9-81ED-4DB2-BD59-A6C34878D82A}">
                    <a16:rowId xmlns:a16="http://schemas.microsoft.com/office/drawing/2014/main" val="1100873485"/>
                  </a:ext>
                </a:extLst>
              </a:tr>
            </a:tbl>
          </a:graphicData>
        </a:graphic>
      </p:graphicFrame>
      <p:sp>
        <p:nvSpPr>
          <p:cNvPr id="5" name="AutoShape 1">
            <a:extLst>
              <a:ext uri="{FF2B5EF4-FFF2-40B4-BE49-F238E27FC236}">
                <a16:creationId xmlns:a16="http://schemas.microsoft.com/office/drawing/2014/main" id="{BAD3EA8B-41E5-9B48-88F6-30BFD922AA53}"/>
              </a:ext>
            </a:extLst>
          </p:cNvPr>
          <p:cNvSpPr>
            <a:spLocks noChangeAspect="1" noChangeArrowheads="1"/>
          </p:cNvSpPr>
          <p:nvPr/>
        </p:nvSpPr>
        <p:spPr bwMode="auto">
          <a:xfrm>
            <a:off x="1055688" y="2309813"/>
            <a:ext cx="635000" cy="495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234988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B601175-03E3-014F-802E-DC7A04F95AC3}"/>
              </a:ext>
            </a:extLst>
          </p:cNvPr>
          <p:cNvSpPr txBox="1"/>
          <p:nvPr/>
        </p:nvSpPr>
        <p:spPr>
          <a:xfrm>
            <a:off x="1798690" y="3969730"/>
            <a:ext cx="5486400" cy="425054"/>
          </a:xfrm>
          <a:prstGeom prst="rect">
            <a:avLst/>
          </a:prstGeom>
        </p:spPr>
        <p:txBody>
          <a:bodyPr vert="horz" lIns="91440" tIns="45720" rIns="91440" bIns="45720" rtlCol="0" anchor="b">
            <a:noAutofit/>
          </a:bodyPr>
          <a:lstStyle/>
          <a:p>
            <a:pPr defTabSz="685800">
              <a:spcBef>
                <a:spcPct val="0"/>
              </a:spcBef>
              <a:spcAft>
                <a:spcPts val="600"/>
              </a:spcAft>
            </a:pPr>
            <a:r>
              <a:rPr lang="en-US" sz="2400" b="1" i="1" kern="1200" dirty="0">
                <a:solidFill>
                  <a:srgbClr val="0070C0"/>
                </a:solidFill>
                <a:latin typeface="Garamond" panose="02020404030301010803" pitchFamily="18" charset="0"/>
                <a:ea typeface="+mj-ea"/>
                <a:cs typeface="+mj-cs"/>
              </a:rPr>
              <a:t>G O V E R N M E N T A L L Y</a:t>
            </a:r>
          </a:p>
        </p:txBody>
      </p:sp>
      <p:sp>
        <p:nvSpPr>
          <p:cNvPr id="10" name="TextBox 9">
            <a:extLst>
              <a:ext uri="{FF2B5EF4-FFF2-40B4-BE49-F238E27FC236}">
                <a16:creationId xmlns:a16="http://schemas.microsoft.com/office/drawing/2014/main" id="{48083AD2-600C-304A-9E4B-35909E90C8C8}"/>
              </a:ext>
            </a:extLst>
          </p:cNvPr>
          <p:cNvSpPr txBox="1"/>
          <p:nvPr/>
        </p:nvSpPr>
        <p:spPr>
          <a:xfrm>
            <a:off x="1118506" y="765987"/>
            <a:ext cx="411609" cy="3046988"/>
          </a:xfrm>
          <a:prstGeom prst="rect">
            <a:avLst/>
          </a:prstGeom>
          <a:noFill/>
        </p:spPr>
        <p:txBody>
          <a:bodyPr wrap="square" rtlCol="0">
            <a:spAutoFit/>
          </a:bodyPr>
          <a:lstStyle/>
          <a:p>
            <a:r>
              <a:rPr lang="en-US" sz="2400" b="1" i="1" dirty="0">
                <a:solidFill>
                  <a:srgbClr val="0070C0"/>
                </a:solidFill>
                <a:latin typeface="Garamond" panose="02020404030301010803" pitchFamily="18" charset="0"/>
              </a:rPr>
              <a:t>T</a:t>
            </a:r>
          </a:p>
          <a:p>
            <a:r>
              <a:rPr lang="en-US" sz="2400" b="1" i="1" dirty="0">
                <a:solidFill>
                  <a:srgbClr val="0070C0"/>
                </a:solidFill>
                <a:latin typeface="Garamond" panose="02020404030301010803" pitchFamily="18" charset="0"/>
              </a:rPr>
              <a:t>H</a:t>
            </a:r>
          </a:p>
          <a:p>
            <a:r>
              <a:rPr lang="en-US" sz="2400" b="1" i="1" dirty="0">
                <a:solidFill>
                  <a:srgbClr val="0070C0"/>
                </a:solidFill>
                <a:latin typeface="Garamond" panose="02020404030301010803" pitchFamily="18" charset="0"/>
              </a:rPr>
              <a:t>I</a:t>
            </a:r>
          </a:p>
          <a:p>
            <a:r>
              <a:rPr lang="en-US" sz="2400" b="1" i="1" dirty="0">
                <a:solidFill>
                  <a:srgbClr val="0070C0"/>
                </a:solidFill>
                <a:latin typeface="Garamond" panose="02020404030301010803" pitchFamily="18" charset="0"/>
              </a:rPr>
              <a:t>N</a:t>
            </a:r>
          </a:p>
          <a:p>
            <a:r>
              <a:rPr lang="en-US" sz="2400" b="1" i="1" dirty="0">
                <a:solidFill>
                  <a:srgbClr val="0070C0"/>
                </a:solidFill>
                <a:latin typeface="Garamond" panose="02020404030301010803" pitchFamily="18" charset="0"/>
              </a:rPr>
              <a:t>K</a:t>
            </a:r>
          </a:p>
          <a:p>
            <a:r>
              <a:rPr lang="en-US" sz="2400" b="1" i="1" dirty="0">
                <a:solidFill>
                  <a:srgbClr val="0070C0"/>
                </a:solidFill>
                <a:latin typeface="Garamond" panose="02020404030301010803" pitchFamily="18" charset="0"/>
              </a:rPr>
              <a:t>I</a:t>
            </a:r>
          </a:p>
          <a:p>
            <a:r>
              <a:rPr lang="en-US" sz="2400" b="1" i="1" dirty="0">
                <a:solidFill>
                  <a:srgbClr val="0070C0"/>
                </a:solidFill>
                <a:latin typeface="Garamond" panose="02020404030301010803" pitchFamily="18" charset="0"/>
              </a:rPr>
              <a:t>N</a:t>
            </a:r>
          </a:p>
          <a:p>
            <a:r>
              <a:rPr lang="en-US" sz="2400" b="1" i="1" dirty="0">
                <a:solidFill>
                  <a:srgbClr val="0070C0"/>
                </a:solidFill>
                <a:latin typeface="Garamond" panose="02020404030301010803" pitchFamily="18" charset="0"/>
              </a:rPr>
              <a:t>G</a:t>
            </a:r>
          </a:p>
        </p:txBody>
      </p:sp>
      <p:pic>
        <p:nvPicPr>
          <p:cNvPr id="4100" name="Picture 4" descr="Happy casual man with idea, brain and graph. Happy young man in casual clothes pointing upwards standing over dark blue background with blurred brain sketch and royalty free stock photos">
            <a:extLst>
              <a:ext uri="{FF2B5EF4-FFF2-40B4-BE49-F238E27FC236}">
                <a16:creationId xmlns:a16="http://schemas.microsoft.com/office/drawing/2014/main" id="{F43CC3BB-FA08-1E4A-A5A5-1919AAC57E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8690" y="261256"/>
            <a:ext cx="4954807" cy="3551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056810"/>
      </p:ext>
    </p:extLst>
  </p:cSld>
  <p:clrMapOvr>
    <a:masterClrMapping/>
  </p:clrMapOvr>
</p:sld>
</file>

<file path=ppt/theme/theme1.xml><?xml version="1.0" encoding="utf-8"?>
<a:theme xmlns:a="http://schemas.openxmlformats.org/drawingml/2006/main" name="Patriotic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11359</TotalTime>
  <Words>2606</Words>
  <Application>Microsoft Macintosh PowerPoint</Application>
  <PresentationFormat>On-screen Show (16:9)</PresentationFormat>
  <Paragraphs>361</Paragraphs>
  <Slides>42</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Arial</vt:lpstr>
      <vt:lpstr>Arial Narrow</vt:lpstr>
      <vt:lpstr>Calibri</vt:lpstr>
      <vt:lpstr>Garamond</vt:lpstr>
      <vt:lpstr>Tahoma</vt:lpstr>
      <vt:lpstr>Times New Roman</vt:lpstr>
      <vt:lpstr>Trebuchet MS</vt:lpstr>
      <vt:lpstr>Wingdings</vt:lpstr>
      <vt:lpstr>Patriotic 1</vt:lpstr>
      <vt:lpstr>Vitally Important Information on HR1/SB1</vt:lpstr>
      <vt:lpstr>Principle Approach Education</vt:lpstr>
      <vt:lpstr>PowerPoint Presentation</vt:lpstr>
      <vt:lpstr>John Adams, Founder and 2nd US President </vt:lpstr>
      <vt:lpstr>Rev. Jedidiah Morse  (Pastor and Educator)</vt:lpstr>
      <vt:lpstr>Noah Webster wrote:</vt:lpstr>
      <vt:lpstr>PowerPoint Presentation</vt:lpstr>
      <vt:lpstr>Watch out!</vt:lpstr>
      <vt:lpstr>PowerPoint Presentation</vt:lpstr>
      <vt:lpstr>Biblical Christian View</vt:lpstr>
      <vt:lpstr>What is America’s Present Condition?</vt:lpstr>
      <vt:lpstr>History of Education  in the United States of America</vt:lpstr>
      <vt:lpstr>History of Education in the USA</vt:lpstr>
      <vt:lpstr>History of Education in America</vt:lpstr>
      <vt:lpstr>Biblical Christian Approach</vt:lpstr>
      <vt:lpstr>History of Education in America</vt:lpstr>
      <vt:lpstr>History of Education in America</vt:lpstr>
      <vt:lpstr>Socialistic Approach</vt:lpstr>
      <vt:lpstr>History of Education in America</vt:lpstr>
      <vt:lpstr>History of Education in America</vt:lpstr>
      <vt:lpstr>Postmodern Worldview</vt:lpstr>
      <vt:lpstr>The Cause to Effect Relationship of Education to Government</vt:lpstr>
      <vt:lpstr>The Principle Approach</vt:lpstr>
      <vt:lpstr>God’s Word is the Foundation</vt:lpstr>
      <vt:lpstr>What Is Education?</vt:lpstr>
      <vt:lpstr>A Biblically-Based Definition?</vt:lpstr>
      <vt:lpstr>Webster’s Definition Is Biblical</vt:lpstr>
      <vt:lpstr>Key Pillars of Principle Approach</vt:lpstr>
      <vt:lpstr>God’s Word in Psalm 119 +</vt:lpstr>
      <vt:lpstr>More Key Principle Approach Pillars</vt:lpstr>
      <vt:lpstr>Teaching and Learning by Biblical Principles </vt:lpstr>
      <vt:lpstr>Critical Thinking Skills are Developed</vt:lpstr>
      <vt:lpstr>What Biblical Principles Do</vt:lpstr>
      <vt:lpstr>What Biblical Principles Do Not Do</vt:lpstr>
      <vt:lpstr>Key Principles Emphasized Through the Grades  </vt:lpstr>
      <vt:lpstr>If the foundations are destroyed… </vt:lpstr>
      <vt:lpstr>Dayspring’s Principle Approach Mission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 Approach®</dc:title>
  <dc:creator>Mike Myers</dc:creator>
  <cp:lastModifiedBy>Mike Myers</cp:lastModifiedBy>
  <cp:revision>66</cp:revision>
  <dcterms:created xsi:type="dcterms:W3CDTF">2021-03-20T14:28:42Z</dcterms:created>
  <dcterms:modified xsi:type="dcterms:W3CDTF">2021-03-29T14:29:40Z</dcterms:modified>
</cp:coreProperties>
</file>